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қазан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қазан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31.10.2020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42820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19926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14944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25687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21174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4898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4376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қазан айына  арналған азаматтық бюджетінің игерілуі</vt:lpstr>
      <vt:lpstr>2020 жылдың қазан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1803</cp:revision>
  <cp:lastPrinted>2016-07-20T11:16:55Z</cp:lastPrinted>
  <dcterms:created xsi:type="dcterms:W3CDTF">2004-02-06T14:47:15Z</dcterms:created>
  <dcterms:modified xsi:type="dcterms:W3CDTF">2021-01-13T09:07:19Z</dcterms:modified>
</cp:coreProperties>
</file>