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61" d="100"/>
          <a:sy n="61" d="100"/>
        </p:scale>
        <p:origin x="-2261" y="-62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/>
              <a:t>Отдела сельского хозяйства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>
                <a:latin typeface="+mj-lt"/>
                <a:cs typeface="Arial" panose="020B0604020202020204" pitchFamily="34" charset="0"/>
              </a:rPr>
              <a:t>ГУ “Отдел сельского хозяйства </a:t>
            </a: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района” </a:t>
            </a:r>
            <a:endParaRPr lang="ru-RU" sz="1800" b="1" dirty="0" smtClean="0"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32628666"/>
              </p:ext>
            </p:extLst>
          </p:nvPr>
        </p:nvGraphicFramePr>
        <p:xfrm>
          <a:off x="380968" y="1571612"/>
          <a:ext cx="9217024" cy="514078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14711,1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21025,8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43591,1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сельского хозяйства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14496,1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15493,2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43136,1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8366,7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8628,8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8927,6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769,3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790,8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465,9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1003,7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2114,4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523,4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616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592,1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201,1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685,8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318,3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339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1558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1246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27979,5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302,3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210,2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431,1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2006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2005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1611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215</a:t>
                      </a:r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5532,6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</a:t>
                      </a:r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0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моноблока, кресла,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принтера,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символов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829,7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455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автомашины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26417</TotalTime>
  <Words>179</Words>
  <Application>Microsoft Office PowerPoint</Application>
  <PresentationFormat>Лист A4 (210x297 мм)</PresentationFormat>
  <Paragraphs>70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сельского хозяйства  Коксуского района исполнение бюджета  на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1965</cp:revision>
  <cp:lastPrinted>2016-07-20T11:16:55Z</cp:lastPrinted>
  <dcterms:created xsi:type="dcterms:W3CDTF">2004-02-06T14:47:15Z</dcterms:created>
  <dcterms:modified xsi:type="dcterms:W3CDTF">2020-03-26T15:56:56Z</dcterms:modified>
</cp:coreProperties>
</file>