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қараша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жылдың  қазан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62263904"/>
              </p:ext>
            </p:extLst>
          </p:nvPr>
        </p:nvGraphicFramePr>
        <p:xfrm>
          <a:off x="380968" y="1571612"/>
          <a:ext cx="6229846" cy="524438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9399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9211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0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3989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355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2483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</a:t>
                      </a: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 персоналдың ел ішіндегі іссапарлары мен қызметтік сапарлары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жанар-жағар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393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304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1140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</a:t>
                      </a: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Материалдық емес активтерді сатып 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26564</TotalTime>
  <Words>154</Words>
  <Application>Microsoft Office PowerPoint</Application>
  <PresentationFormat>Лист A4 (210x297 мм)</PresentationFormat>
  <Paragraphs>36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қараша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2010</cp:revision>
  <cp:lastPrinted>2016-07-20T11:16:55Z</cp:lastPrinted>
  <dcterms:created xsi:type="dcterms:W3CDTF">2004-02-06T14:47:15Z</dcterms:created>
  <dcterms:modified xsi:type="dcterms:W3CDTF">2020-12-21T08:58:38Z</dcterms:modified>
</cp:coreProperties>
</file>