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қыркүйек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жылдың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қыркүйек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94862905"/>
              </p:ext>
            </p:extLst>
          </p:nvPr>
        </p:nvGraphicFramePr>
        <p:xfrm>
          <a:off x="380968" y="1571612"/>
          <a:ext cx="6229846" cy="487894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6826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6826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40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3421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296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2022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жанар-жағар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235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131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</a:t>
                      </a: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Материалдық емес активтерді сатып 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26557</TotalTime>
  <Words>144</Words>
  <Application>Microsoft Office PowerPoint</Application>
  <PresentationFormat>Лист A4 (210x297 мм)</PresentationFormat>
  <Paragraphs>34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қыркүйек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2004</cp:revision>
  <cp:lastPrinted>2016-07-20T11:16:55Z</cp:lastPrinted>
  <dcterms:created xsi:type="dcterms:W3CDTF">2004-02-06T14:47:15Z</dcterms:created>
  <dcterms:modified xsi:type="dcterms:W3CDTF">2020-09-24T06:55:37Z</dcterms:modified>
</cp:coreProperties>
</file>