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+mj-lt"/>
              </a:rPr>
              <a:t>«</a:t>
            </a:r>
            <a:r>
              <a:rPr lang="ru-RU" sz="1800" dirty="0" err="1">
                <a:latin typeface="+mj-lt"/>
              </a:rPr>
              <a:t>Қаратал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ауданы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Бастөбе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ауылдық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округі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әкімінің</a:t>
            </a:r>
            <a:r>
              <a:rPr lang="ru-RU" sz="1800" baseline="0" dirty="0">
                <a:latin typeface="+mj-lt"/>
              </a:rPr>
              <a:t> аппараты</a:t>
            </a:r>
            <a:r>
              <a:rPr lang="ru-RU" sz="1800" dirty="0">
                <a:latin typeface="+mj-lt"/>
              </a:rPr>
              <a:t>» ММ  </a:t>
            </a:r>
            <a:r>
              <a:rPr lang="ru-RU" sz="1800" dirty="0" err="1">
                <a:latin typeface="+mj-lt"/>
              </a:rPr>
              <a:t>бюджетінің</a:t>
            </a:r>
            <a:r>
              <a:rPr lang="ru-RU" sz="1800" dirty="0">
                <a:latin typeface="+mj-lt"/>
              </a:rPr>
              <a:t> 2021-2023 </a:t>
            </a:r>
            <a:r>
              <a:rPr lang="ru-RU" sz="1800" dirty="0" err="1">
                <a:latin typeface="+mj-lt"/>
              </a:rPr>
              <a:t>жылдарға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B-4DF7-97C7-4B2CED87EC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Бастөбе ауылдық округі акімінің аппаратының  2021 жылға 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 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2021-2023 жылдарда бөлінген 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60014259"/>
              </p:ext>
            </p:extLst>
          </p:nvPr>
        </p:nvGraphicFramePr>
        <p:xfrm>
          <a:off x="416496" y="1242536"/>
          <a:ext cx="8956103" cy="5009184"/>
        </p:xfrm>
        <a:graphic>
          <a:graphicData uri="http://schemas.openxmlformats.org/drawingml/2006/table">
            <a:tbl>
              <a:tblPr/>
              <a:tblGrid>
                <a:gridCol w="5060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61844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Услуги по обеспечению деятельности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31348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24509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трансфертов из областного бюджета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1673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Освещение улиц населенных пунктов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2373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1056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Обеспечение санитарии населенных пунктов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2000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2289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Благоустройство и озеленение населенных пунктов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5699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3558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Реализация мероприятий по решению обустройства сельских населенных пунктов на реализацию мер по содействию экономическому развитию регионов в рамках государственной программы развития регионов до 2025 года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34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Обеспечение функционирования автомобильных дорог района в городе, города районного значения, поселка, сельского округа                                                                             </a:t>
                      </a: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>
                          <a:effectLst/>
                          <a:latin typeface="+mj-lt"/>
                        </a:rPr>
                        <a:t>6000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00065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26631</TotalTime>
  <Words>160</Words>
  <Application>Microsoft Office PowerPoint</Application>
  <PresentationFormat>Лист A4 (210x297 мм)</PresentationFormat>
  <Paragraphs>42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office.ukzsp.taldykorgan27@yandex.kz</cp:lastModifiedBy>
  <cp:revision>1955</cp:revision>
  <cp:lastPrinted>2016-07-20T11:16:55Z</cp:lastPrinted>
  <dcterms:created xsi:type="dcterms:W3CDTF">2004-02-06T14:47:15Z</dcterms:created>
  <dcterms:modified xsi:type="dcterms:W3CDTF">2022-02-07T14:32:22Z</dcterms:modified>
</cp:coreProperties>
</file>