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1078" r:id="rId2"/>
    <p:sldId id="1163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0" autoAdjust="0"/>
    <p:restoredTop sz="97891" autoAdjust="0"/>
  </p:normalViewPr>
  <p:slideViewPr>
    <p:cSldViewPr>
      <p:cViewPr varScale="1">
        <p:scale>
          <a:sx n="69" d="100"/>
          <a:sy n="69" d="100"/>
        </p:scale>
        <p:origin x="990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939088357095379E-3"/>
          <c:y val="6.1804457633866036E-2"/>
          <c:w val="0.98975109809663253"/>
          <c:h val="0.59513274336283184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  <c:pt idx="0">
                  <c:v>Восток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53D-424A-8262-C918FD53FB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53D-424A-8262-C918FD53FBF5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53D-424A-8262-C918FD53FBF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53D-424A-8262-C918FD53FBF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53D-424A-8262-C918FD53FBF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53D-424A-8262-C918FD53FB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Sheet1!$C$1:$I$1</c:f>
              <c:strCache>
                <c:ptCount val="2"/>
                <c:pt idx="0">
                  <c:v>2 кв</c:v>
                </c:pt>
                <c:pt idx="1">
                  <c:v>3 кв</c:v>
                </c:pt>
              </c:strCache>
            </c:strRef>
          </c:cat>
          <c:val>
            <c:numRef>
              <c:f>Sheet1!$C$3:$G$3</c:f>
              <c:numCache>
                <c:formatCode>0.00%</c:formatCode>
                <c:ptCount val="4"/>
                <c:pt idx="0">
                  <c:v>0.60099999999999998</c:v>
                </c:pt>
                <c:pt idx="1">
                  <c:v>0.13300000000000001</c:v>
                </c:pt>
                <c:pt idx="2">
                  <c:v>0.22700000000000001</c:v>
                </c:pt>
                <c:pt idx="3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53D-424A-8262-C918FD53FBF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Қаратал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ауданы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Балпық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ауылдық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</a:t>
            </a:r>
            <a:r>
              <a:rPr lang="ru-RU" sz="1800" baseline="0" dirty="0" smtClean="0">
                <a:latin typeface="+mj-lt"/>
              </a:rPr>
              <a:t> 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</a:t>
            </a:r>
            <a:r>
              <a:rPr lang="ru-RU" sz="1800" dirty="0" smtClean="0">
                <a:latin typeface="+mj-lt"/>
              </a:rPr>
              <a:t> 2020-2022 </a:t>
            </a:r>
            <a:r>
              <a:rPr lang="ru-RU" sz="1800" dirty="0" err="1" smtClean="0">
                <a:latin typeface="+mj-lt"/>
              </a:rPr>
              <a:t>жылдарға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5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31873</c:v>
                </c:pt>
                <c:pt idx="1">
                  <c:v>33467</c:v>
                </c:pt>
                <c:pt idx="2">
                  <c:v>35141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C-4489-B57B-A16D5EF0DB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5154568"/>
        <c:axId val="155152216"/>
        <c:axId val="0"/>
      </c:bar3DChart>
      <c:catAx>
        <c:axId val="1551545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55152216"/>
        <c:crosses val="autoZero"/>
        <c:auto val="1"/>
        <c:lblAlgn val="ctr"/>
        <c:lblOffset val="100"/>
        <c:noMultiLvlLbl val="0"/>
      </c:catAx>
      <c:valAx>
        <c:axId val="155152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55154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ADA20-0FCC-46AF-956C-D6925C69FD4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 smtClean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Балпық ауылдық округі акімінің аппаратының  2020 жылға 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Жаңаталап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2020 </a:t>
            </a:r>
            <a:r>
              <a:rPr lang="kk-KZ" sz="2400" b="1" dirty="0">
                <a:latin typeface="Times New Roman" panose="02020603050405020304" pitchFamily="18" charset="0"/>
              </a:rPr>
              <a:t>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836636"/>
              </p:ext>
            </p:extLst>
          </p:nvPr>
        </p:nvGraphicFramePr>
        <p:xfrm>
          <a:off x="632520" y="1079076"/>
          <a:ext cx="8208912" cy="516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2288704" y="1581183"/>
            <a:ext cx="2376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dirty="0" smtClean="0">
                <a:latin typeface="+mj-lt"/>
              </a:rPr>
              <a:t>Бөлімді ұстап тұруға 22544</a:t>
            </a:r>
            <a:r>
              <a:rPr lang="kk-KZ" sz="1200" dirty="0" smtClean="0"/>
              <a:t> </a:t>
            </a:r>
            <a:r>
              <a:rPr lang="kk-KZ" sz="1200" b="1" i="1" dirty="0" smtClean="0">
                <a:latin typeface="+mj-lt"/>
              </a:rPr>
              <a:t> мың тенге 60,1%</a:t>
            </a:r>
            <a:endParaRPr lang="ru-RU" sz="120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Қаратал  ауданының Балпық ауылдық округі әкімінің аппаратының 2020 жылғы бюджетінің үлес салмақтары. Барлығы  </a:t>
            </a:r>
            <a:r>
              <a:rPr lang="kk-KZ" sz="1800" b="1" dirty="0">
                <a:latin typeface="+mj-lt"/>
              </a:rPr>
              <a:t>– </a:t>
            </a:r>
            <a:r>
              <a:rPr lang="kk-KZ" sz="1800" b="1" dirty="0" smtClean="0">
                <a:latin typeface="+mj-lt"/>
              </a:rPr>
              <a:t>27656 мың тенге</a:t>
            </a:r>
            <a:endParaRPr lang="ru-RU" sz="1800" b="1" dirty="0"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7473280" y="1793302"/>
            <a:ext cx="2232248" cy="900680"/>
          </a:xfrm>
          <a:prstGeom prst="wedgeRoundRectCallout">
            <a:avLst>
              <a:gd name="adj1" fmla="val -99339"/>
              <a:gd name="adj2" fmla="val 2823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мекендердегі</a:t>
            </a:r>
            <a:r>
              <a:rPr lang="ru-RU" sz="1200" dirty="0" smtClean="0">
                <a:latin typeface="+mj-lt"/>
              </a:rPr>
              <a:t>  </a:t>
            </a:r>
            <a:r>
              <a:rPr lang="ru-RU" sz="1200" dirty="0" err="1" smtClean="0">
                <a:latin typeface="+mj-lt"/>
              </a:rPr>
              <a:t>көшелерді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жарықтандыру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200" dirty="0" smtClean="0">
                <a:latin typeface="+mj-lt"/>
              </a:rPr>
              <a:t>1162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мың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тенге 13,3%</a:t>
            </a:r>
          </a:p>
        </p:txBody>
      </p:sp>
      <p:sp>
        <p:nvSpPr>
          <p:cNvPr id="14" name="Скругленная прямоугольная выноска 13"/>
          <p:cNvSpPr/>
          <p:nvPr/>
        </p:nvSpPr>
        <p:spPr bwMode="auto">
          <a:xfrm>
            <a:off x="5349106" y="5186229"/>
            <a:ext cx="2570584" cy="792088"/>
          </a:xfrm>
          <a:prstGeom prst="wedgeRoundRectCallout">
            <a:avLst>
              <a:gd name="adj1" fmla="val -69555"/>
              <a:gd name="adj2" fmla="val -14738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/>
              <a:t>Елді мекендердің </a:t>
            </a:r>
            <a:r>
              <a:rPr lang="kk-KZ" sz="1200" i="1" dirty="0" smtClean="0"/>
              <a:t>санитариясын</a:t>
            </a:r>
          </a:p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 smtClean="0"/>
              <a:t> </a:t>
            </a:r>
            <a:r>
              <a:rPr lang="kk-KZ" sz="1200" i="1" dirty="0"/>
              <a:t>қамтамасыз ету</a:t>
            </a:r>
            <a:r>
              <a:rPr lang="kk-KZ" sz="1200" dirty="0"/>
              <a:t> </a:t>
            </a:r>
            <a:endParaRPr lang="kk-KZ" sz="1200" b="1" i="1" dirty="0"/>
          </a:p>
          <a:p>
            <a:pPr algn="ctr">
              <a:spcBef>
                <a:spcPts val="0"/>
              </a:spcBef>
              <a:buFontTx/>
              <a:buNone/>
            </a:pPr>
            <a:r>
              <a:rPr lang="kk-KZ" sz="1200" i="1" dirty="0" smtClean="0"/>
              <a:t>1100 </a:t>
            </a:r>
            <a:r>
              <a:rPr lang="kk-KZ" sz="1200" i="1" dirty="0"/>
              <a:t>мың тенге,   </a:t>
            </a:r>
            <a:r>
              <a:rPr lang="kk-KZ" sz="1200" i="1" dirty="0" smtClean="0"/>
              <a:t>12,6 </a:t>
            </a:r>
            <a:r>
              <a:rPr lang="kk-KZ" sz="1200" i="1" dirty="0"/>
              <a:t>%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6933220" y="3917089"/>
            <a:ext cx="2088232" cy="612648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абаттандыру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dirty="0" smtClean="0">
                <a:latin typeface="+mj-lt"/>
              </a:rPr>
              <a:t>Және  көгалдандыру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2850  </a:t>
            </a:r>
            <a:r>
              <a:rPr lang="ru-RU" sz="1200" dirty="0" err="1" smtClean="0">
                <a:latin typeface="+mj-lt"/>
              </a:rPr>
              <a:t>мың</a:t>
            </a:r>
            <a:r>
              <a:rPr lang="ru-RU" sz="1200" dirty="0" smtClean="0">
                <a:latin typeface="+mj-lt"/>
              </a:rPr>
              <a:t>  тенге 14%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214290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400" b="1" dirty="0" smtClean="0">
                <a:latin typeface="+mj-lt"/>
              </a:rPr>
              <a:t>Қаратал ауданының Балпық ауылдық округі акімінің аппаратының 2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020-2022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жылдарда бөлінген 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бюджет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қаржысы                              </a:t>
            </a:r>
            <a:endParaRPr lang="ru-RU" sz="14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5379920"/>
              </p:ext>
            </p:extLst>
          </p:nvPr>
        </p:nvGraphicFramePr>
        <p:xfrm>
          <a:off x="200472" y="1268760"/>
          <a:ext cx="9217024" cy="3180743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27656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kk-KZ" sz="1200" b="1" i="0" u="none" strike="noStrike" baseline="0" dirty="0" smtClean="0">
                          <a:effectLst/>
                          <a:latin typeface="+mj-lt"/>
                        </a:rPr>
                        <a:t>29038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30491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22544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23671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24855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1162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1220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1281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1100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1155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1213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2850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2992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3142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51202975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26303</TotalTime>
  <Words>160</Words>
  <Application>Microsoft Office PowerPoint</Application>
  <PresentationFormat>Лист A4 (210x297 мм)</PresentationFormat>
  <Paragraphs>44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Tahoma</vt:lpstr>
      <vt:lpstr>Times New Roman</vt:lpstr>
      <vt:lpstr>Международный</vt:lpstr>
      <vt:lpstr>Қаратал ауданының Балпық ауылдық округі акімінің аппаратының  2020 жылға  арналған бюджетінің азаматтық бюджеті</vt:lpstr>
      <vt:lpstr>Презентация PowerPoint</vt:lpstr>
      <vt:lpstr>Презентация PowerPoint</vt:lpstr>
      <vt:lpstr>Презентация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HP</cp:lastModifiedBy>
  <cp:revision>1949</cp:revision>
  <cp:lastPrinted>2016-07-20T11:16:55Z</cp:lastPrinted>
  <dcterms:created xsi:type="dcterms:W3CDTF">2004-02-06T14:47:15Z</dcterms:created>
  <dcterms:modified xsi:type="dcterms:W3CDTF">2020-01-30T05:38:04Z</dcterms:modified>
</cp:coreProperties>
</file>