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30  сентября  </a:t>
            </a:r>
            <a:r>
              <a:rPr lang="ru-RU" sz="3200" b="1" i="0" dirty="0" smtClean="0">
                <a:solidFill>
                  <a:schemeClr val="tx1"/>
                </a:solidFill>
              </a:rPr>
              <a:t>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</a:t>
            </a:r>
            <a:r>
              <a:rPr lang="ru-RU" i="1" dirty="0" smtClean="0">
                <a:solidFill>
                  <a:srgbClr val="FFC000"/>
                </a:solidFill>
              </a:rPr>
              <a:t>планирования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</a:t>
            </a:r>
            <a:r>
              <a:rPr lang="ru-RU" i="1" dirty="0" smtClean="0">
                <a:solidFill>
                  <a:srgbClr val="FFC000"/>
                </a:solidFill>
              </a:rPr>
              <a:t>30 сентября </a:t>
            </a:r>
            <a:r>
              <a:rPr lang="ru-RU" i="1" dirty="0" smtClean="0">
                <a:solidFill>
                  <a:srgbClr val="FFC000"/>
                </a:solidFill>
              </a:rPr>
              <a:t>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               </a:t>
            </a:r>
            <a:r>
              <a:rPr lang="kk-KZ" i="1" dirty="0" smtClean="0">
                <a:solidFill>
                  <a:srgbClr val="FFC000"/>
                </a:solidFill>
              </a:rPr>
              <a:t>10992,5</a:t>
            </a:r>
            <a:r>
              <a:rPr lang="kk-KZ" i="1" dirty="0" smtClean="0">
                <a:solidFill>
                  <a:srgbClr val="FFC000"/>
                </a:solidFill>
              </a:rPr>
              <a:t> </a:t>
            </a:r>
            <a:r>
              <a:rPr lang="kk-KZ" i="1" dirty="0" smtClean="0">
                <a:solidFill>
                  <a:srgbClr val="FFC000"/>
                </a:solidFill>
              </a:rPr>
              <a:t>тыс.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92" y="114298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8188,0 тыс. тенге</a:t>
            </a:r>
            <a:r>
              <a:rPr lang="kk-KZ" b="1" i="1" dirty="0" smtClean="0"/>
              <a:t> На </a:t>
            </a:r>
            <a:r>
              <a:rPr lang="kk-KZ" b="1" i="1" dirty="0" smtClean="0"/>
              <a:t>30 сентября </a:t>
            </a:r>
            <a:r>
              <a:rPr lang="kk-KZ" b="1" i="1" dirty="0" smtClean="0"/>
              <a:t>2020 года освоено </a:t>
            </a:r>
            <a:r>
              <a:rPr lang="kk-KZ" b="1" i="1" dirty="0" smtClean="0"/>
              <a:t>7377,8</a:t>
            </a:r>
            <a:r>
              <a:rPr lang="kk-KZ" b="1" i="1" dirty="0" smtClean="0"/>
              <a:t> </a:t>
            </a:r>
            <a:r>
              <a:rPr lang="kk-KZ" b="1" i="1" dirty="0" smtClean="0"/>
              <a:t>тыс.</a:t>
            </a:r>
            <a:r>
              <a:rPr lang="kk-KZ" b="1" i="1" dirty="0" smtClean="0"/>
              <a:t>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186669,0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smtClean="0">
                <a:solidFill>
                  <a:srgbClr val="FF0000"/>
                </a:solidFill>
              </a:rPr>
              <a:t>30 сентября </a:t>
            </a:r>
            <a:r>
              <a:rPr lang="ru-RU" dirty="0" smtClean="0">
                <a:solidFill>
                  <a:srgbClr val="FF0000"/>
                </a:solidFill>
              </a:rPr>
              <a:t>2020 года  </a:t>
            </a:r>
            <a:r>
              <a:rPr lang="ru-RU" dirty="0" smtClean="0">
                <a:solidFill>
                  <a:srgbClr val="FF0000"/>
                </a:solidFill>
              </a:rPr>
              <a:t>186633,4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39 389,0  тыс.тенге. На </a:t>
            </a:r>
            <a:r>
              <a:rPr lang="ru-RU" dirty="0" smtClean="0">
                <a:solidFill>
                  <a:srgbClr val="FF0000"/>
                </a:solidFill>
              </a:rPr>
              <a:t>30 сентября </a:t>
            </a:r>
            <a:r>
              <a:rPr lang="ru-RU" dirty="0" smtClean="0">
                <a:solidFill>
                  <a:srgbClr val="FF0000"/>
                </a:solidFill>
              </a:rPr>
              <a:t>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31200,3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тыс.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бюджет  на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30 сентября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65110170"/>
              </p:ext>
            </p:extLst>
          </p:nvPr>
        </p:nvGraphicFramePr>
        <p:xfrm>
          <a:off x="666720" y="1357298"/>
          <a:ext cx="8440762" cy="4274279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 сентября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251750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236204,0</a:t>
                      </a:r>
                      <a:endParaRPr kumimoji="0" lang="kk-K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10992,5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8188,0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7377,8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186669,0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186633,4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31200,3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26605</TotalTime>
  <Words>189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30  сентября 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2002</cp:revision>
  <cp:lastPrinted>2016-07-20T11:16:55Z</cp:lastPrinted>
  <dcterms:created xsi:type="dcterms:W3CDTF">2004-02-06T14:47:15Z</dcterms:created>
  <dcterms:modified xsi:type="dcterms:W3CDTF">2020-10-22T04:59:31Z</dcterms:modified>
</cp:coreProperties>
</file>