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мамыр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жылдың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мамыр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1" cy="5427913"/>
        </p:xfrm>
        <a:graphic>
          <a:graphicData uri="http://schemas.openxmlformats.org/drawingml/2006/table">
            <a:tbl>
              <a:tblPr/>
              <a:tblGrid>
                <a:gridCol w="6105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31.05.2020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49905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21838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19726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7311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62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10071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1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0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9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Аудандық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маңызы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бар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қалаларда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ауылдарда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кенттерде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ауылдық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округтерде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автомобиль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жолдарының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жұмыс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істеуін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қамтамасыз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ету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5236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2366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24106</TotalTime>
  <Words>102</Words>
  <Application>Microsoft Office PowerPoint</Application>
  <PresentationFormat>Лист A4 (210x297 мм)</PresentationFormat>
  <Paragraphs>32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мамыр айына  арналған азаматтық бюджетінің игерілуі</vt:lpstr>
      <vt:lpstr>2020 жылдың мамыр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1802</cp:revision>
  <cp:lastPrinted>2016-07-20T11:16:55Z</cp:lastPrinted>
  <dcterms:created xsi:type="dcterms:W3CDTF">2004-02-06T14:47:15Z</dcterms:created>
  <dcterms:modified xsi:type="dcterms:W3CDTF">2020-07-26T14:16:41Z</dcterms:modified>
</cp:coreProperties>
</file>