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925A2-654E-49DA-86B3-DFC3E2E97CC5}" type="datetimeFigureOut">
              <a:rPr lang="ru-RU" smtClean="0"/>
              <a:pPr/>
              <a:t>02.07.2021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C373A-3869-4B3B-B5F0-0E5B21AD01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619672" y="4725144"/>
            <a:ext cx="63367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1547664" y="5085184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600" dirty="0"/>
          </a:p>
        </p:txBody>
      </p:sp>
      <p:pic>
        <p:nvPicPr>
          <p:cNvPr id="7" name="Рисунок 6" descr="фон слайд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763688" y="5085184"/>
            <a:ext cx="662553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Құрылыс бөлімінің 2021 жылғы </a:t>
            </a:r>
          </a:p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АЗАМАТТЫҚ  БЮДЖЕТІ</a:t>
            </a:r>
            <a:endParaRPr lang="ru-RU" sz="3600" dirty="0" smtClean="0"/>
          </a:p>
          <a:p>
            <a:pPr algn="ctr"/>
            <a:endParaRPr lang="ru-RU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50986310-cement-wall-textured-background-surface-architecture-detail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51520" y="116632"/>
            <a:ext cx="8640960" cy="7909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Бөлімнің азаматтық бюджеттің 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01.06.2021ж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. нақты орындалуы</a:t>
            </a:r>
          </a:p>
          <a:p>
            <a:pPr algn="ctr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1408396,0  </a:t>
            </a: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мың теңге</a:t>
            </a:r>
          </a:p>
          <a:p>
            <a:pPr algn="ctr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001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Жергілікті деңгейде құрылыс саласындағы мемлекеттік саясатты іске асыру жөніндегі қызметтер –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7966,7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мың теңге</a:t>
            </a:r>
          </a:p>
          <a:p>
            <a:pPr>
              <a:buFont typeface="Wingdings" pitchFamily="2" charset="2"/>
              <a:buChar char="ü"/>
            </a:pPr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003-Коммуналдық тұрғын үй қорының тұрғын үйін жобалау және (немесе) салу, реконструкциялау –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964734,0мың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теңге  </a:t>
            </a:r>
          </a:p>
          <a:p>
            <a:pPr>
              <a:buFont typeface="Wingdings" pitchFamily="2" charset="2"/>
              <a:buChar char="ü"/>
            </a:pPr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004- Инженерлік-коммуникациялық инфрақұрылымды жобалау, дамыту және (немесе) жайластыру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–414687,7 мың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теңге</a:t>
            </a:r>
          </a:p>
          <a:p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005-Коммуналдық шаруашылығын дамыту–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21007,6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мың теңге </a:t>
            </a:r>
          </a:p>
          <a:p>
            <a:pPr>
              <a:buFont typeface="Wingdings" pitchFamily="2" charset="2"/>
              <a:buChar char="ü"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011-Мәдениет  объектілерін дамыту -0 мың теңге</a:t>
            </a:r>
          </a:p>
          <a:p>
            <a:pPr algn="ctr">
              <a:buFont typeface="Wingdings" pitchFamily="2" charset="2"/>
              <a:buChar char="ü"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066-Қоғамдық тәртіп пен қауіпсіздік объектілерін салу – 0 мың теңге</a:t>
            </a:r>
          </a:p>
          <a:p>
            <a:pPr>
              <a:buFont typeface="Wingdings" pitchFamily="2" charset="2"/>
              <a:buChar char="ü"/>
            </a:pPr>
            <a:endParaRPr lang="kk-KZ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000" dirty="0">
              <a:latin typeface="Times New Roman" pitchFamily="18" charset="0"/>
              <a:cs typeface="Times New Roman" pitchFamily="18" charset="0"/>
            </a:endParaRPr>
          </a:p>
          <a:p>
            <a:endParaRPr lang="kk-KZ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kk-KZ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50986310-cement-wall-textured-background-surface-architecture-detail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51520" y="116632"/>
            <a:ext cx="864096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Коммуналдық тұрғын үй қорының тұрғын үйін жобалау және (немесе) салу, реконструкциялау</a:t>
            </a:r>
          </a:p>
          <a:p>
            <a:pPr algn="ctr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  Алматы облысы Қарасай ауданы Шамалған ауылындағы 20 жалгерлік тұрғын үйлердің құрылысы 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3" descr="C:\Documents and Settings\Пользователь\Рабочий стол\Гражданский бюджет\Фото\20-домов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204864"/>
            <a:ext cx="4032448" cy="4104456"/>
          </a:xfrm>
          <a:prstGeom prst="rect">
            <a:avLst/>
          </a:prstGeom>
          <a:noFill/>
        </p:spPr>
      </p:pic>
      <p:pic>
        <p:nvPicPr>
          <p:cNvPr id="9" name="Picture 4" descr="C:\Documents and Settings\Пользователь\Рабочий стол\Гражданский бюджет\Фото\IMG-20210201-WA004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2204864"/>
            <a:ext cx="4032448" cy="41044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50986310-cement-wall-textured-background-surface-architecture-detail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51520" y="116632"/>
            <a:ext cx="864096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Инженерлік-коммуникациялық инфрақұрылымды жобалау, дамыту және (немесе) жайластыру.</a:t>
            </a:r>
          </a:p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  Алматы облысы Қарасай ауданының Өмірұзақ тұрғын үй</a:t>
            </a:r>
          </a:p>
          <a:p>
            <a:pPr algn="ctr"/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кешенінде тұрғын үйлерге арналған квартал ішіндегі инженерлік желілерді салу </a:t>
            </a: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C:\Documents and Settings\Пользователь\Рабочий стол\Гражданский бюджет\Фото\IMG-20210201-WA000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492896"/>
            <a:ext cx="3960440" cy="3960440"/>
          </a:xfrm>
          <a:prstGeom prst="rect">
            <a:avLst/>
          </a:prstGeom>
          <a:noFill/>
        </p:spPr>
      </p:pic>
      <p:pic>
        <p:nvPicPr>
          <p:cNvPr id="8" name="Picture 4" descr="C:\Documents and Settings\Пользователь\Рабочий стол\Гражданский бюджет\Фото\IMG-20210201-WA0019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2492896"/>
            <a:ext cx="3816424" cy="39604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50986310-cement-wall-textured-background-surface-architecture-detail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51520" y="116632"/>
            <a:ext cx="864096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2019 жылдан 2021 жылға дейінгі минималды есептік көрсеткіштер  </a:t>
            </a:r>
          </a:p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899591" y="1556792"/>
          <a:ext cx="7704854" cy="432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629"/>
                <a:gridCol w="2558312"/>
                <a:gridCol w="1540971"/>
                <a:gridCol w="1540971"/>
                <a:gridCol w="1540971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р/с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Атауы 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2019ж.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2020ж.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2021ж.</a:t>
                      </a:r>
                      <a:endParaRPr lang="ru-RU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Ай сайынғы есептік 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көрсеткіш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2651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2917</a:t>
                      </a:r>
                      <a:endParaRPr lang="ru-RU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Ең төменгі жалақы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42500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42500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42500</a:t>
                      </a:r>
                      <a:endParaRPr lang="ru-RU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Минималды базалық зейнетақы төлемі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16037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17641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18524</a:t>
                      </a:r>
                      <a:endParaRPr lang="ru-RU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Ең төменгі зейнетақы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36108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40441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43272</a:t>
                      </a:r>
                      <a:endParaRPr lang="ru-RU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Өмір сүру деңгейі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29698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32668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32668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210</Words>
  <Application>Microsoft Office PowerPoint</Application>
  <PresentationFormat>Экран (4:3)</PresentationFormat>
  <Paragraphs>103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Құрылыс бөлімінің 2019 жылғы АЗАМАТТЫҚ  БЮДЖЕТІ</dc:title>
  <dc:creator>Пользователь</dc:creator>
  <cp:lastModifiedBy>user</cp:lastModifiedBy>
  <cp:revision>77</cp:revision>
  <dcterms:created xsi:type="dcterms:W3CDTF">2019-10-28T10:23:18Z</dcterms:created>
  <dcterms:modified xsi:type="dcterms:W3CDTF">2021-07-02T14:21:06Z</dcterms:modified>
</cp:coreProperties>
</file>