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CC"/>
    <a:srgbClr val="CCECFF"/>
    <a:srgbClr val="FFFF00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75" d="100"/>
          <a:sy n="75" d="100"/>
        </p:scale>
        <p:origin x="-2868" y="-94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537158497586089"/>
          <c:y val="0.1622394964531067"/>
          <c:w val="0.44925683004827821"/>
          <c:h val="0.7495192139093502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FFFF"/>
            </a:solidFill>
          </c:spPr>
          <c:dLbls>
            <c:dLbl>
              <c:idx val="0"/>
              <c:layout>
                <c:manualLayout>
                  <c:x val="-0.20237119717637009"/>
                  <c:y val="0.15561979164029494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0" i="1" u="none" strike="noStrike" kern="120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200" b="0" i="1" baseline="0" dirty="0" smtClean="0">
                        <a:effectLst/>
                      </a:rPr>
                      <a:t>На содержание отдела </a:t>
                    </a:r>
                    <a:r>
                      <a:rPr lang="ru-RU" sz="1200" b="0" i="1" baseline="0" dirty="0" smtClean="0">
                        <a:effectLst/>
                      </a:rPr>
                      <a:t>8747,0 </a:t>
                    </a:r>
                    <a:r>
                      <a:rPr lang="ru-RU" sz="1200" b="0" i="1" baseline="0" dirty="0" smtClean="0">
                        <a:effectLst/>
                      </a:rPr>
                      <a:t>тыс. тенге</a:t>
                    </a:r>
                    <a:endParaRPr lang="ru-RU" sz="1200" i="1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0" i="1" u="none" strike="noStrike" kern="120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200" i="1" dirty="0" smtClean="0"/>
                      <a:t>100%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txPr>
              <a:bodyPr/>
              <a:lstStyle/>
              <a:p>
                <a:pPr>
                  <a:defRPr sz="1200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1">
                  <c:v>Кв. 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16661</c:v>
                </c:pt>
                <c:pt idx="1">
                  <c:v>23991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 Расходная</a:t>
            </a:r>
            <a:r>
              <a:rPr lang="ru-RU" sz="1800" baseline="0" dirty="0" smtClean="0">
                <a:latin typeface="+mj-lt"/>
              </a:rPr>
              <a:t> часть бюджета </a:t>
            </a:r>
            <a:r>
              <a:rPr lang="ru-RU" sz="1800" dirty="0" smtClean="0">
                <a:latin typeface="+mj-lt"/>
              </a:rPr>
              <a:t>ГУ «Отдел </a:t>
            </a:r>
            <a:r>
              <a:rPr lang="ru-RU" sz="1800" dirty="0" smtClean="0">
                <a:latin typeface="+mj-lt"/>
              </a:rPr>
              <a:t>архитектуры</a:t>
            </a:r>
            <a:r>
              <a:rPr lang="ru-RU" sz="1800" baseline="0" dirty="0" smtClean="0">
                <a:latin typeface="+mj-lt"/>
              </a:rPr>
              <a:t> и градостроительства</a:t>
            </a:r>
            <a:r>
              <a:rPr lang="ru-RU" sz="1800" dirty="0" smtClean="0">
                <a:latin typeface="+mj-lt"/>
              </a:rPr>
              <a:t> </a:t>
            </a:r>
            <a:r>
              <a:rPr lang="ru-RU" sz="1800" dirty="0" err="1" smtClean="0">
                <a:latin typeface="+mj-lt"/>
              </a:rPr>
              <a:t>Коксуского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района» на 2020-2022 годы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18"/>
          <c:y val="1.66386168409529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45352638355382E-2"/>
          <c:y val="7.5503562941456506E-2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8.1350981443008407E-3"/>
                  <c:y val="9.113904948430062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8747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626045979318501E-2"/>
                  <c:y val="-2.603972842408591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8912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kk-KZ" dirty="0" smtClean="0"/>
                      <a:t>9071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8747</c:v>
                </c:pt>
                <c:pt idx="1">
                  <c:v>8912</c:v>
                </c:pt>
                <c:pt idx="2">
                  <c:v>9071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707840"/>
        <c:axId val="48709632"/>
        <c:axId val="0"/>
      </c:bar3DChart>
      <c:catAx>
        <c:axId val="48707840"/>
        <c:scaling>
          <c:orientation val="minMax"/>
        </c:scaling>
        <c:delete val="0"/>
        <c:axPos val="b"/>
        <c:majorTickMark val="out"/>
        <c:minorTickMark val="none"/>
        <c:tickLblPos val="nextTo"/>
        <c:crossAx val="48709632"/>
        <c:crosses val="autoZero"/>
        <c:auto val="1"/>
        <c:lblAlgn val="ctr"/>
        <c:lblOffset val="100"/>
        <c:noMultiLvlLbl val="0"/>
      </c:catAx>
      <c:valAx>
        <c:axId val="487096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8707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0.59152</cdr:x>
      <cdr:y>0.41458</cdr:y>
    </cdr:from>
    <cdr:to>
      <cdr:x>0.6943</cdr:x>
      <cdr:y>0.58606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62364" y="221069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0.57468</cdr:x>
      <cdr:y>0.48614</cdr:y>
    </cdr:from>
    <cdr:to>
      <cdr:x>0.67747</cdr:x>
      <cdr:y>0.65762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12568" y="25922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ГУ</a:t>
            </a:r>
            <a:r>
              <a:rPr lang="ru-RU" sz="3200" b="1" dirty="0"/>
              <a:t> </a:t>
            </a:r>
            <a:r>
              <a:rPr lang="ru-RU" sz="3200" b="1" dirty="0" smtClean="0"/>
              <a:t>«Отдел архитектуры и градостроительства </a:t>
            </a:r>
            <a:r>
              <a:rPr lang="ru-RU" sz="3200" b="1" dirty="0" err="1" smtClean="0"/>
              <a:t>Коксуского</a:t>
            </a:r>
            <a:r>
              <a:rPr lang="ru-RU" sz="3200" b="1" dirty="0" smtClean="0"/>
              <a:t> района»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бюджета  на 2020 год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000" b="1" dirty="0" smtClean="0">
                <a:latin typeface="Times New Roman" panose="02020603050405020304" pitchFamily="18" charset="0"/>
              </a:rPr>
              <a:t>село Балпык би 2020г</a:t>
            </a:r>
            <a:r>
              <a:rPr lang="ru-RU" sz="2000" b="1" dirty="0" smtClean="0">
                <a:latin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352600" y="188640"/>
            <a:ext cx="7993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Удельный вес бюджета на 2020 год ГУ “</a:t>
            </a:r>
            <a:r>
              <a:rPr lang="kk-KZ" sz="1800" b="1" dirty="0" smtClean="0">
                <a:latin typeface="+mj-lt"/>
              </a:rPr>
              <a:t>Отдел архитектуры и градостроительства Коксуского </a:t>
            </a:r>
            <a:r>
              <a:rPr lang="kk-KZ" sz="1800" b="1" dirty="0" smtClean="0">
                <a:latin typeface="+mj-lt"/>
              </a:rPr>
              <a:t>района”. Всего </a:t>
            </a:r>
            <a:r>
              <a:rPr lang="kk-KZ" sz="1800" b="1" dirty="0">
                <a:latin typeface="+mj-lt"/>
              </a:rPr>
              <a:t>– </a:t>
            </a:r>
            <a:r>
              <a:rPr lang="kk-KZ" sz="1800" b="1" dirty="0" smtClean="0">
                <a:latin typeface="+mj-lt"/>
              </a:rPr>
              <a:t>8747 тысяч </a:t>
            </a:r>
            <a:r>
              <a:rPr lang="kk-KZ" sz="1800" b="1" dirty="0" smtClean="0">
                <a:latin typeface="+mj-lt"/>
              </a:rPr>
              <a:t>тенге</a:t>
            </a:r>
            <a:endParaRPr lang="ru-RU" sz="1800" b="1" dirty="0">
              <a:latin typeface="+mj-lt"/>
            </a:endParaRPr>
          </a:p>
        </p:txBody>
      </p:sp>
      <p:graphicFrame>
        <p:nvGraphicFramePr>
          <p:cNvPr id="14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5428698"/>
              </p:ext>
            </p:extLst>
          </p:nvPr>
        </p:nvGraphicFramePr>
        <p:xfrm>
          <a:off x="776536" y="908720"/>
          <a:ext cx="8896350" cy="5332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ГУ “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Отдел архитектуры и градостроительства 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Коксуского района” на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2020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год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309549099"/>
              </p:ext>
            </p:extLst>
          </p:nvPr>
        </p:nvGraphicFramePr>
        <p:xfrm>
          <a:off x="344488" y="2420889"/>
          <a:ext cx="9217024" cy="2336624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2022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8747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effectLst/>
                          <a:latin typeface="+mj-lt"/>
                        </a:rPr>
                        <a:t>8912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effectLst/>
                          <a:latin typeface="+mj-lt"/>
                        </a:rPr>
                        <a:t>9071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5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Услуги по реализации государственной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политики в области архитектуры и градостроительства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местном уровне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8747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8912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9071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04753809"/>
              </p:ext>
            </p:extLst>
          </p:nvPr>
        </p:nvGraphicFramePr>
        <p:xfrm>
          <a:off x="272480" y="1000108"/>
          <a:ext cx="936682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26187</TotalTime>
  <Words>101</Words>
  <Application>Microsoft Office PowerPoint</Application>
  <PresentationFormat>Лист A4 (210x297 мм)</PresentationFormat>
  <Paragraphs>25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Международный</vt:lpstr>
      <vt:lpstr>Гражданский бюджет  ГУ «Отдел архитектуры и градостроительства Коксуского района» бюджета  на 2020 год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АДК</cp:lastModifiedBy>
  <cp:revision>1937</cp:revision>
  <cp:lastPrinted>2016-07-20T11:16:55Z</cp:lastPrinted>
  <dcterms:created xsi:type="dcterms:W3CDTF">2004-02-06T14:47:15Z</dcterms:created>
  <dcterms:modified xsi:type="dcterms:W3CDTF">2020-05-04T08:44:18Z</dcterms:modified>
</cp:coreProperties>
</file>