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FFFF00"/>
    <a:srgbClr val="00FFFF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4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за 2020 год Отдел культуры и развития языков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2600" y="1052736"/>
            <a:ext cx="67687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Бюджет государственного учреждения «Отдел культуры и развитие языков  Кокуского района"  на 2020  год составляет в сумме </a:t>
            </a:r>
            <a:r>
              <a:rPr lang="ru-RU" dirty="0"/>
              <a:t>260 862</a:t>
            </a:r>
            <a:r>
              <a:rPr lang="kk-KZ" dirty="0"/>
              <a:t>,0 тыс. тенге, в том числе: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1" y="3501008"/>
            <a:ext cx="4608512" cy="8640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2" y="894006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4768" y="894006"/>
            <a:ext cx="58891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Поддержка культурно-досуговой работы на 2020 год составило – </a:t>
            </a:r>
            <a:r>
              <a:rPr lang="ru-RU" dirty="0"/>
              <a:t>248 942</a:t>
            </a:r>
            <a:r>
              <a:rPr lang="kk-KZ" dirty="0"/>
              <a:t>,0 тысяч тенге </a:t>
            </a:r>
            <a:endParaRPr lang="ru-RU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" y="908720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3140" y="4581128"/>
            <a:ext cx="4139779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solidFill>
                <a:srgbClr val="FFFFCC"/>
              </a:solidFill>
            </a:endParaRPr>
          </a:p>
          <a:p>
            <a:endParaRPr lang="ru-RU" dirty="0">
              <a:solidFill>
                <a:srgbClr val="FFFFCC"/>
              </a:solidFill>
            </a:endParaRPr>
          </a:p>
          <a:p>
            <a:endParaRPr lang="ru-RU" dirty="0" smtClean="0">
              <a:solidFill>
                <a:srgbClr val="FFFFCC"/>
              </a:solidFill>
            </a:endParaRPr>
          </a:p>
          <a:p>
            <a:r>
              <a:rPr lang="kk-KZ" dirty="0"/>
              <a:t>Развитие государственного языка и других  языков народа Казахстана в 2020 году за год выделено -1035,0 тыс тенге.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054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568" y="83671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FF0000"/>
                </a:solidFill>
              </a:rPr>
              <a:t>Капитальные расходы подведомостных учереждений и организации–в  2020 </a:t>
            </a:r>
            <a:r>
              <a:rPr lang="kk-KZ" sz="1400">
                <a:solidFill>
                  <a:srgbClr val="FF0000"/>
                </a:solidFill>
              </a:rPr>
              <a:t>году </a:t>
            </a:r>
            <a:r>
              <a:rPr lang="kk-KZ" sz="1400" smtClean="0">
                <a:solidFill>
                  <a:srgbClr val="FF0000"/>
                </a:solidFill>
              </a:rPr>
              <a:t>выделено </a:t>
            </a:r>
            <a:r>
              <a:rPr lang="kk-KZ" sz="1400" dirty="0">
                <a:solidFill>
                  <a:srgbClr val="FF0000"/>
                </a:solidFill>
              </a:rPr>
              <a:t>3000,0 тыс тенге.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26455</TotalTime>
  <Words>131</Words>
  <Application>Microsoft Office PowerPoint</Application>
  <PresentationFormat>Лист A4 (210x297 мм)</PresentationFormat>
  <Paragraphs>11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Гражданский бюджет за 2020 год Отдел культуры и развития языков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1955</cp:revision>
  <cp:lastPrinted>2016-07-20T11:16:55Z</cp:lastPrinted>
  <dcterms:created xsi:type="dcterms:W3CDTF">2004-02-06T14:47:15Z</dcterms:created>
  <dcterms:modified xsi:type="dcterms:W3CDTF">2020-04-30T16:09:26Z</dcterms:modified>
</cp:coreProperties>
</file>