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</a:t>
            </a:r>
            <a:r>
              <a:rPr lang="kk-KZ" sz="3200" b="1" i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исполнение за февраль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/>
              <a:t>260 862</a:t>
            </a:r>
            <a:r>
              <a:rPr lang="kk-KZ" dirty="0"/>
              <a:t>,0 тыс. </a:t>
            </a:r>
            <a:r>
              <a:rPr lang="kk-KZ"/>
              <a:t>тенге, исполнено на 29 февраль 2020 год  28207,27 тыс тенге в том числе: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«услуги по реализации государственной политики в местном уровне в сфере культуры и развитие языков» на содержание отдела в 2020 году  было выделено 7 885,00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 освоено  1254,27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 26953,0 тыс 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3140" y="4581128"/>
            <a:ext cx="413977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Развитие </a:t>
            </a:r>
            <a:r>
              <a:rPr lang="ru-RU" dirty="0">
                <a:solidFill>
                  <a:srgbClr val="FF0000"/>
                </a:solidFill>
              </a:rPr>
              <a:t>государственного языка и других  языков народа Казахстана в 2020 году за год выделено -1035,0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Капитальные расходы подведомостных учереждений и организации–в  2020 году выделено 3000,0 тыс тенге.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26456</TotalTime>
  <Words>178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исполнение за февраль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1956</cp:revision>
  <cp:lastPrinted>2016-07-20T11:16:55Z</cp:lastPrinted>
  <dcterms:created xsi:type="dcterms:W3CDTF">2004-02-06T14:47:15Z</dcterms:created>
  <dcterms:modified xsi:type="dcterms:W3CDTF">2020-04-30T16:11:29Z</dcterms:modified>
</cp:coreProperties>
</file>