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98" d="100"/>
          <a:sy n="98" d="100"/>
        </p:scale>
        <p:origin x="-1090" y="37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664" y="1772816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Көксу ауданың ауыл шаруашылығы бөлімінің </a:t>
            </a:r>
            <a:r>
              <a:rPr lang="kk-KZ" sz="3200" b="1" dirty="0" smtClean="0"/>
              <a:t>2020 </a:t>
            </a:r>
            <a:r>
              <a:rPr lang="kk-KZ" sz="3200" b="1" dirty="0" smtClean="0"/>
              <a:t>жылғы 2 тоқсанға арналған азаматтық бюджетінің игерілуі 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Балпық би ауылы </a:t>
            </a:r>
            <a:r>
              <a:rPr lang="kk-KZ" sz="2400" b="1" dirty="0" smtClean="0">
                <a:latin typeface="Times New Roman" panose="02020603050405020304" pitchFamily="18" charset="0"/>
              </a:rPr>
              <a:t>2020 </a:t>
            </a:r>
            <a:r>
              <a:rPr lang="kk-KZ" sz="2400" b="1" dirty="0" smtClean="0">
                <a:latin typeface="Times New Roman" panose="02020603050405020304" pitchFamily="18" charset="0"/>
              </a:rPr>
              <a:t>ж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>
                <a:cs typeface="Arial" panose="020B0604020202020204" pitchFamily="34" charset="0"/>
              </a:rPr>
              <a:t>Көксу ауданың ауыл шаруашылығы бөлімінің </a:t>
            </a:r>
            <a:r>
              <a:rPr lang="kk-KZ" sz="1800" b="1" dirty="0" smtClean="0">
                <a:cs typeface="Arial" panose="020B0604020202020204" pitchFamily="34" charset="0"/>
              </a:rPr>
              <a:t>2020 </a:t>
            </a:r>
            <a:r>
              <a:rPr lang="kk-KZ" sz="1800" b="1" dirty="0" smtClean="0">
                <a:cs typeface="Arial" panose="020B0604020202020204" pitchFamily="34" charset="0"/>
              </a:rPr>
              <a:t>жылдың 2 тоқсанына бөлінген бюджет қаржысының игерілуі                              </a:t>
            </a:r>
            <a:endParaRPr lang="ru-RU" sz="1800" b="1" dirty="0"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200206173"/>
              </p:ext>
            </p:extLst>
          </p:nvPr>
        </p:nvGraphicFramePr>
        <p:xfrm>
          <a:off x="380968" y="1526896"/>
          <a:ext cx="9217024" cy="4998448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732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Мың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91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Бағдарламаның</a:t>
                      </a: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атауы</a:t>
                      </a: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2018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 </a:t>
                      </a: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11159,4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25430,2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7185,1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69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Аудан (облыстық маңызы бар қала) ауыл</a:t>
                      </a:r>
                      <a:r>
                        <a:rPr lang="kk-KZ" sz="11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шаруашылығы </a:t>
                      </a:r>
                      <a:r>
                        <a:rPr lang="kk-KZ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қызметін қамтамасыз ету жөніндегі қызметтер, </a:t>
                      </a: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оның ішінде: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6456,5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24975,2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7185,1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қосымша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ақшалай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төлемдер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өтемақы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төлемдері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4312,4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3742,2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4488,6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қорына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міндетті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358,3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354,1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460,5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16,3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17,3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18,8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Техникалық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персоналдың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еңбегіне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493,3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923,6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1095,5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Отын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жанар-жағар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май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материалдарын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320,8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289,5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315,2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қорларды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295,2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215,0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324,1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Коммуналдық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байланыс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142,4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144,7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144,6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мен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жұмыстарға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ағымдағы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шығындар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511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19143,5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333,8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Ел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ндег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ссапарлар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мен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сапарлар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4,8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143,3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Қоршаған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ортаға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эмиссияға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төленетін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2,0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органның күрделі шығыстары, оның ішінде: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4702,9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 dirty="0" smtClean="0">
                          <a:latin typeface="+mj-lt"/>
                        </a:rPr>
                        <a:t>455,0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b="1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Моноблок, компьютер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жиынты</a:t>
                      </a:r>
                      <a:r>
                        <a:rPr kumimoji="0" lang="kk-K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ғы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455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34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Автокөлік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4702,9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26466</TotalTime>
  <Words>214</Words>
  <Application>Microsoft Office PowerPoint</Application>
  <PresentationFormat>Лист A4 (210x297 мм)</PresentationFormat>
  <Paragraphs>65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Көксу ауданың ауыл шаруашылығы бөлімінің 2020 жылғы 2 тоқсанға арналған азаматтық бюджетінің игерілуі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User</cp:lastModifiedBy>
  <cp:revision>1966</cp:revision>
  <cp:lastPrinted>2016-07-20T11:16:55Z</cp:lastPrinted>
  <dcterms:created xsi:type="dcterms:W3CDTF">2004-02-06T14:47:15Z</dcterms:created>
  <dcterms:modified xsi:type="dcterms:W3CDTF">2020-07-22T04:50:35Z</dcterms:modified>
</cp:coreProperties>
</file>