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3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solidFill>
          <a:srgbClr val="92D050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2.4734126399663072E-2"/>
                  <c:y val="-4.6874999999999993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30 816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2463540899557802E-2"/>
                  <c:y val="-5.9375000000000129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31</a:t>
                    </a:r>
                    <a:r>
                      <a:rPr lang="kk-KZ" baseline="0" dirty="0" smtClean="0"/>
                      <a:t> 993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0192955399452487E-2"/>
                  <c:y val="-3.750000000000004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33103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2021 жыл</c:v>
                </c:pt>
                <c:pt idx="1">
                  <c:v>2022 жыл</c:v>
                </c:pt>
                <c:pt idx="2">
                  <c:v>2023 жыл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141516</c:v>
                </c:pt>
                <c:pt idx="1">
                  <c:v>153299</c:v>
                </c:pt>
                <c:pt idx="2">
                  <c:v>158251</c:v>
                </c:pt>
              </c:numCache>
            </c:numRef>
          </c:val>
        </c:ser>
        <c:shape val="box"/>
        <c:axId val="61635968"/>
        <c:axId val="61654144"/>
        <c:axId val="0"/>
      </c:bar3DChart>
      <c:catAx>
        <c:axId val="61635968"/>
        <c:scaling>
          <c:orientation val="minMax"/>
        </c:scaling>
        <c:axPos val="b"/>
        <c:tickLblPos val="nextTo"/>
        <c:crossAx val="61654144"/>
        <c:crosses val="autoZero"/>
        <c:auto val="1"/>
        <c:lblAlgn val="ctr"/>
        <c:lblOffset val="100"/>
      </c:catAx>
      <c:valAx>
        <c:axId val="61654144"/>
        <c:scaling>
          <c:orientation val="minMax"/>
        </c:scaling>
        <c:delete val="1"/>
        <c:axPos val="l"/>
        <c:numFmt formatCode="#,##0" sourceLinked="1"/>
        <c:tickLblPos val="none"/>
        <c:crossAx val="616359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92888" cy="1656184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 әкімдігінің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ңалық ауылық округі әкімінің аппараты ММ-нің   2021-2023 жылға арналған азаматтық бюджеті жобасының  шығыстары орындалуы қалыптастыру кезінде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noProof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Жаңалық</a:t>
            </a: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ауылы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2020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жыл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4104456" cy="3384376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08920"/>
            <a:ext cx="3714744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16312739"/>
              </p:ext>
            </p:extLst>
          </p:nvPr>
        </p:nvGraphicFramePr>
        <p:xfrm>
          <a:off x="326809" y="1196752"/>
          <a:ext cx="8359955" cy="489654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7713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21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472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920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67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 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78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61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30816.0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31993.0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33103.0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24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 «Қаладағы аудан, аудандық маңызы бар қала, кент, ауыл, ауылдық округ әкімінің қызметін қамтамасыз ету жөніндегі қызметтер» </a:t>
                      </a:r>
                      <a:endParaRPr kumimoji="0" lang="ru-RU" sz="1400" b="1" i="0" u="none" strike="noStrike" kern="1200" baseline="0" dirty="0" smtClean="0"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19705.0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20205.0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20655.0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54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ru-RU" sz="1400" b="1" u="none" strike="noStrike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</a:t>
                      </a:r>
                      <a:r>
                        <a:rPr kumimoji="0" lang="kk-KZ" sz="1400" b="1" u="none" strike="noStrike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Мемлекеттік органның күрделі шығыстары</a:t>
                      </a:r>
                      <a:endParaRPr kumimoji="0" lang="ru-RU" sz="1400" b="1" i="0" u="none" strike="noStrike" kern="1200" baseline="0" dirty="0" smtClean="0"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188.0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280.0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45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009 «Елді мекендердің санитариясын қамтамасыз ету» </a:t>
                      </a:r>
                      <a:endParaRPr kumimoji="0" lang="ru-RU" sz="1400" b="1" i="0" u="none" strike="noStrike" kern="1200" baseline="0" dirty="0" smtClean="0"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1070.0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1145.0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1220.0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2566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013</a:t>
                      </a:r>
                      <a:r>
                        <a:rPr lang="kk-KZ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«Аудандық маңызы бар қалаларда, ауылдарда, кенттерде, ауылдық округтерде автомобиль жолдарының жұмыс істеуін қамтамасыз ету» </a:t>
                      </a:r>
                      <a:endParaRPr kumimoji="0" lang="ru-RU" sz="1400" u="none" strike="noStrike" kern="12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290.0</a:t>
                      </a:r>
                      <a:endParaRPr lang="ru-RU" sz="1400" b="0" i="0" u="none" strike="noStrike" baseline="0" dirty="0"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340.0</a:t>
                      </a:r>
                      <a:endParaRPr lang="ru-RU" sz="1400" b="0" i="0" u="none" strike="noStrike" baseline="0" dirty="0"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385.0</a:t>
                      </a:r>
                      <a:endParaRPr lang="kk-KZ" sz="1400" u="none" strike="noStrike" baseline="0" dirty="0" smtClean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kk-KZ" sz="1400" u="none" strike="noStrike" baseline="0" dirty="0" smtClean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kk-KZ" sz="1400" u="none" strike="noStrike" baseline="0" dirty="0" smtClean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kk-KZ" sz="1400" u="none" strike="noStrike" baseline="0" dirty="0" smtClean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400" b="0" i="0" u="none" strike="noStrike" baseline="0" dirty="0"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</a:tr>
              <a:tr h="474397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011 «Елді мекендерді абаттандыру мен көгалдандыру» </a:t>
                      </a:r>
                      <a:endParaRPr kumimoji="0" lang="ru-RU" sz="1400" b="1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1145.0</a:t>
                      </a:r>
                      <a:endParaRPr lang="ru-RU" sz="1400" b="0" i="0" u="none" strike="noStrike" baseline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1195.0</a:t>
                      </a:r>
                      <a:endParaRPr lang="ru-RU" sz="1400" b="0" i="0" u="none" strike="noStrike" baseline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1245.0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baseline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040</a:t>
                      </a:r>
                      <a:r>
                        <a:rPr kumimoji="0"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</a:t>
                      </a:r>
                      <a:r>
                        <a:rPr kumimoji="0" lang="kk-KZ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Өңірлерді дамыту</a:t>
                      </a:r>
                      <a:r>
                        <a:rPr kumimoji="0"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kumimoji="0" lang="ru-RU" sz="14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8418</a:t>
                      </a:r>
                      <a:r>
                        <a:rPr lang="kk-KZ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</a:t>
                      </a:r>
                      <a:endParaRPr lang="ru-RU" sz="1400" b="0" i="0" u="none" strike="noStrike" baseline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8868.0</a:t>
                      </a:r>
                      <a:endParaRPr lang="ru-RU" sz="1400" b="0" i="0" u="none" strike="noStrike" baseline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9318.0</a:t>
                      </a:r>
                      <a:endParaRPr lang="ru-RU" sz="1400" b="0" i="0" u="none" strike="noStrike" baseline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399956" y="55047"/>
            <a:ext cx="8286808" cy="10081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 әкімдігінің 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Жаңалық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ауылдық округі әкімінің аппараты” ММ-нің   2021-2023 жылға арналған азаматтық бюджеті жобасының  шығыстары орындалуы қалыптастыру кезінде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500034" y="1857364"/>
          <a:ext cx="8215370" cy="4667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428596" y="476672"/>
            <a:ext cx="8286808" cy="122413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 </a:t>
            </a:r>
            <a:r>
              <a:rPr lang="kk-KZ" sz="2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әкімдігінің </a:t>
            </a:r>
            <a:r>
              <a:rPr lang="kk-KZ" sz="2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Жаңалық</a:t>
            </a:r>
            <a:r>
              <a:rPr lang="kk-KZ" sz="2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ауылдық округі әкімінің аппараты” ММ-нің   2021-2023 жылға арналған азаматтық бюджеті жобасының  шығыстары орындалуы қалыптастыру кезінде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7215206" y="1785926"/>
            <a:ext cx="1438284" cy="29527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мың теңге</a:t>
            </a:r>
            <a:endParaRPr lang="ru-RU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178</Words>
  <Application>Microsoft Office PowerPoint</Application>
  <PresentationFormat>Экран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“Ақсу ауданы әкімдігінің Жаңалық ауылық округі әкімінің аппараты ММ-нің   2021-2023 жылға арналған азаматтық бюджеті жобасының  шығыстары орындалуы қалыптастыру кезінде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User</cp:lastModifiedBy>
  <cp:revision>47</cp:revision>
  <dcterms:created xsi:type="dcterms:W3CDTF">2019-10-29T05:55:48Z</dcterms:created>
  <dcterms:modified xsi:type="dcterms:W3CDTF">2020-05-12T10:06:14Z</dcterms:modified>
</cp:coreProperties>
</file>