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56" r:id="rId2"/>
    <p:sldId id="260" r:id="rId3"/>
    <p:sldId id="258" r:id="rId4"/>
    <p:sldId id="261" r:id="rId5"/>
    <p:sldId id="262" r:id="rId6"/>
    <p:sldId id="263" r:id="rId7"/>
    <p:sldId id="264" r:id="rId8"/>
    <p:sldId id="267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DE957-DFD7-4918-B3FB-6DF3B628B29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BA8D46-1F9F-4D80-B7EA-C83FFE9DD271}">
      <dgm:prSet/>
      <dgm:spPr/>
      <dgm:t>
        <a:bodyPr/>
        <a:lstStyle/>
        <a:p>
          <a:pPr rtl="0"/>
          <a:r>
            <a:rPr lang="ru-RU" dirty="0" smtClean="0"/>
            <a:t>Услуги по реализации государственной политики на местном уровне в области и развития внутренней политики и развития языков </a:t>
          </a:r>
          <a:r>
            <a:rPr lang="ru-RU" dirty="0" err="1" smtClean="0"/>
            <a:t>Щербактинского</a:t>
          </a:r>
          <a:r>
            <a:rPr lang="ru-RU" dirty="0" smtClean="0"/>
            <a:t> </a:t>
          </a:r>
          <a:r>
            <a:rPr lang="ru-RU" dirty="0" err="1" smtClean="0"/>
            <a:t>районабюджет</a:t>
          </a:r>
          <a:r>
            <a:rPr lang="ru-RU" dirty="0" smtClean="0"/>
            <a:t>                                                                                                                                               </a:t>
          </a:r>
          <a:endParaRPr lang="ru-RU" dirty="0"/>
        </a:p>
      </dgm:t>
    </dgm:pt>
    <dgm:pt modelId="{E9EDFDA7-F575-42C2-A1FF-C818734E0D1E}" type="parTrans" cxnId="{2F97EB89-0902-4820-9BCF-B9F4C01D9D9D}">
      <dgm:prSet/>
      <dgm:spPr/>
      <dgm:t>
        <a:bodyPr/>
        <a:lstStyle/>
        <a:p>
          <a:endParaRPr lang="ru-RU"/>
        </a:p>
      </dgm:t>
    </dgm:pt>
    <dgm:pt modelId="{CE0F5A9C-D22A-4743-953F-D6BACC1F87E7}" type="sibTrans" cxnId="{2F97EB89-0902-4820-9BCF-B9F4C01D9D9D}">
      <dgm:prSet/>
      <dgm:spPr/>
      <dgm:t>
        <a:bodyPr/>
        <a:lstStyle/>
        <a:p>
          <a:endParaRPr lang="ru-RU"/>
        </a:p>
      </dgm:t>
    </dgm:pt>
    <dgm:pt modelId="{59C77E7B-E381-4842-A325-F640EEDE724A}">
      <dgm:prSet/>
      <dgm:spPr/>
      <dgm:t>
        <a:bodyPr/>
        <a:lstStyle/>
        <a:p>
          <a:endParaRPr lang="ru-RU"/>
        </a:p>
      </dgm:t>
    </dgm:pt>
    <dgm:pt modelId="{C3CAE5D7-D9F0-4178-A4F4-D94614CAA709}" type="parTrans" cxnId="{492A3625-CA6C-4E57-998B-7A429F8E409D}">
      <dgm:prSet/>
      <dgm:spPr/>
      <dgm:t>
        <a:bodyPr/>
        <a:lstStyle/>
        <a:p>
          <a:endParaRPr lang="ru-RU"/>
        </a:p>
      </dgm:t>
    </dgm:pt>
    <dgm:pt modelId="{09C3F898-C177-4E34-8996-1523008FEDA8}" type="sibTrans" cxnId="{492A3625-CA6C-4E57-998B-7A429F8E409D}">
      <dgm:prSet/>
      <dgm:spPr/>
      <dgm:t>
        <a:bodyPr/>
        <a:lstStyle/>
        <a:p>
          <a:endParaRPr lang="ru-RU"/>
        </a:p>
      </dgm:t>
    </dgm:pt>
    <dgm:pt modelId="{304D10A9-6BEB-485F-B685-90CA4EDC17D5}">
      <dgm:prSet/>
      <dgm:spPr/>
      <dgm:t>
        <a:bodyPr/>
        <a:lstStyle/>
        <a:p>
          <a:endParaRPr lang="ru-RU" dirty="0"/>
        </a:p>
      </dgm:t>
    </dgm:pt>
    <dgm:pt modelId="{46B69CB2-B185-47A8-9BF3-6483D140F3C2}" type="parTrans" cxnId="{6CCA13A9-F0C8-4D7C-A34D-476A3BB1BE0B}">
      <dgm:prSet/>
      <dgm:spPr/>
      <dgm:t>
        <a:bodyPr/>
        <a:lstStyle/>
        <a:p>
          <a:endParaRPr lang="ru-RU"/>
        </a:p>
      </dgm:t>
    </dgm:pt>
    <dgm:pt modelId="{3DCB6AD9-85F3-4A84-ACD2-19BBC548DD3F}" type="sibTrans" cxnId="{6CCA13A9-F0C8-4D7C-A34D-476A3BB1BE0B}">
      <dgm:prSet/>
      <dgm:spPr/>
      <dgm:t>
        <a:bodyPr/>
        <a:lstStyle/>
        <a:p>
          <a:endParaRPr lang="ru-RU"/>
        </a:p>
      </dgm:t>
    </dgm:pt>
    <dgm:pt modelId="{BF442E44-7BA6-4D4E-A896-CF692E3DC0EF}">
      <dgm:prSet/>
      <dgm:spPr/>
      <dgm:t>
        <a:bodyPr/>
        <a:lstStyle/>
        <a:p>
          <a:endParaRPr lang="ru-RU"/>
        </a:p>
      </dgm:t>
    </dgm:pt>
    <dgm:pt modelId="{D5D14FB8-5B60-4304-8023-E1B913412EAA}" type="parTrans" cxnId="{280B3D38-AC5E-415A-8D0E-FAD03284B6E3}">
      <dgm:prSet/>
      <dgm:spPr/>
      <dgm:t>
        <a:bodyPr/>
        <a:lstStyle/>
        <a:p>
          <a:endParaRPr lang="ru-RU"/>
        </a:p>
      </dgm:t>
    </dgm:pt>
    <dgm:pt modelId="{4CEE1F19-E008-4557-8CDE-D3F04DD0D478}" type="sibTrans" cxnId="{280B3D38-AC5E-415A-8D0E-FAD03284B6E3}">
      <dgm:prSet/>
      <dgm:spPr/>
      <dgm:t>
        <a:bodyPr/>
        <a:lstStyle/>
        <a:p>
          <a:endParaRPr lang="ru-RU"/>
        </a:p>
      </dgm:t>
    </dgm:pt>
    <dgm:pt modelId="{F393AB51-A136-41A5-9549-2539095F76B8}">
      <dgm:prSet/>
      <dgm:spPr/>
      <dgm:t>
        <a:bodyPr/>
        <a:lstStyle/>
        <a:p>
          <a:endParaRPr lang="ru-RU" dirty="0"/>
        </a:p>
      </dgm:t>
    </dgm:pt>
    <dgm:pt modelId="{B48268E5-700B-4461-BD20-7FD2A1171259}" type="parTrans" cxnId="{DC61F4CF-C107-425C-835C-6655C3EBFC36}">
      <dgm:prSet/>
      <dgm:spPr/>
      <dgm:t>
        <a:bodyPr/>
        <a:lstStyle/>
        <a:p>
          <a:endParaRPr lang="ru-RU"/>
        </a:p>
      </dgm:t>
    </dgm:pt>
    <dgm:pt modelId="{19FFCDBA-5130-41F3-A5D4-D8F00B8556EA}" type="sibTrans" cxnId="{DC61F4CF-C107-425C-835C-6655C3EBFC36}">
      <dgm:prSet/>
      <dgm:spPr/>
      <dgm:t>
        <a:bodyPr/>
        <a:lstStyle/>
        <a:p>
          <a:endParaRPr lang="ru-RU"/>
        </a:p>
      </dgm:t>
    </dgm:pt>
    <dgm:pt modelId="{315B0A63-10C5-4F03-8E24-3BC23688F692}">
      <dgm:prSet/>
      <dgm:spPr/>
      <dgm:t>
        <a:bodyPr/>
        <a:lstStyle/>
        <a:p>
          <a:endParaRPr lang="ru-RU"/>
        </a:p>
      </dgm:t>
    </dgm:pt>
    <dgm:pt modelId="{0285D026-DC09-4296-B49F-AE6AD53B09E7}" type="parTrans" cxnId="{8998B8C5-C278-411C-94A3-EB5C0791A131}">
      <dgm:prSet/>
      <dgm:spPr/>
      <dgm:t>
        <a:bodyPr/>
        <a:lstStyle/>
        <a:p>
          <a:endParaRPr lang="ru-RU"/>
        </a:p>
      </dgm:t>
    </dgm:pt>
    <dgm:pt modelId="{E20E2C30-4D13-47FF-8D04-946DE90ECFCC}" type="sibTrans" cxnId="{8998B8C5-C278-411C-94A3-EB5C0791A131}">
      <dgm:prSet/>
      <dgm:spPr/>
      <dgm:t>
        <a:bodyPr/>
        <a:lstStyle/>
        <a:p>
          <a:endParaRPr lang="ru-RU"/>
        </a:p>
      </dgm:t>
    </dgm:pt>
    <dgm:pt modelId="{C7410517-71E9-4DBC-82F0-56A8FAC7178C}">
      <dgm:prSet/>
      <dgm:spPr/>
      <dgm:t>
        <a:bodyPr/>
        <a:lstStyle/>
        <a:p>
          <a:endParaRPr lang="ru-RU"/>
        </a:p>
      </dgm:t>
    </dgm:pt>
    <dgm:pt modelId="{A7A1AA01-5497-419E-BA7E-CC1D49D333F8}" type="parTrans" cxnId="{19AA2936-0DE5-4422-A88D-9BF611EE8E0A}">
      <dgm:prSet/>
      <dgm:spPr/>
      <dgm:t>
        <a:bodyPr/>
        <a:lstStyle/>
        <a:p>
          <a:endParaRPr lang="ru-RU"/>
        </a:p>
      </dgm:t>
    </dgm:pt>
    <dgm:pt modelId="{AEF83767-238D-488E-B352-D6673BB4C939}" type="sibTrans" cxnId="{19AA2936-0DE5-4422-A88D-9BF611EE8E0A}">
      <dgm:prSet/>
      <dgm:spPr/>
      <dgm:t>
        <a:bodyPr/>
        <a:lstStyle/>
        <a:p>
          <a:endParaRPr lang="ru-RU"/>
        </a:p>
      </dgm:t>
    </dgm:pt>
    <dgm:pt modelId="{85FDC2E5-734F-46D0-BF93-E6E6CADBA246}">
      <dgm:prSet/>
      <dgm:spPr/>
      <dgm:t>
        <a:bodyPr/>
        <a:lstStyle/>
        <a:p>
          <a:endParaRPr lang="ru-RU"/>
        </a:p>
      </dgm:t>
    </dgm:pt>
    <dgm:pt modelId="{B2CF0821-2FCF-4FF6-9247-2924E3538ED7}" type="parTrans" cxnId="{4F753DEF-6326-4B5A-9296-5113372AEB11}">
      <dgm:prSet/>
      <dgm:spPr/>
      <dgm:t>
        <a:bodyPr/>
        <a:lstStyle/>
        <a:p>
          <a:endParaRPr lang="ru-RU"/>
        </a:p>
      </dgm:t>
    </dgm:pt>
    <dgm:pt modelId="{197927F1-119B-4EF2-B96A-81788764D3A2}" type="sibTrans" cxnId="{4F753DEF-6326-4B5A-9296-5113372AEB11}">
      <dgm:prSet/>
      <dgm:spPr/>
      <dgm:t>
        <a:bodyPr/>
        <a:lstStyle/>
        <a:p>
          <a:endParaRPr lang="ru-RU"/>
        </a:p>
      </dgm:t>
    </dgm:pt>
    <dgm:pt modelId="{D912FDD1-047C-447F-9F8C-CF4777E4385B}">
      <dgm:prSet/>
      <dgm:spPr/>
      <dgm:t>
        <a:bodyPr/>
        <a:lstStyle/>
        <a:p>
          <a:r>
            <a:rPr lang="ru-RU" dirty="0" smtClean="0"/>
            <a:t>2024-2026 годы  финансирование составит  284,744млн.тенге </a:t>
          </a:r>
          <a:endParaRPr lang="ru-RU" dirty="0"/>
        </a:p>
      </dgm:t>
    </dgm:pt>
    <dgm:pt modelId="{227139E4-05F4-4443-9C34-DDF20B4A82E4}" type="parTrans" cxnId="{6018C0F7-FDDB-4721-8218-383AF55F8D8A}">
      <dgm:prSet/>
      <dgm:spPr/>
      <dgm:t>
        <a:bodyPr/>
        <a:lstStyle/>
        <a:p>
          <a:endParaRPr lang="ru-RU"/>
        </a:p>
      </dgm:t>
    </dgm:pt>
    <dgm:pt modelId="{8F658627-78E4-466E-A248-1BE90EE3E533}" type="sibTrans" cxnId="{6018C0F7-FDDB-4721-8218-383AF55F8D8A}">
      <dgm:prSet/>
      <dgm:spPr/>
      <dgm:t>
        <a:bodyPr/>
        <a:lstStyle/>
        <a:p>
          <a:endParaRPr lang="ru-RU"/>
        </a:p>
      </dgm:t>
    </dgm:pt>
    <dgm:pt modelId="{324395CC-AEF1-41B1-AD67-E9C8082584FA}">
      <dgm:prSet/>
      <dgm:spPr/>
      <dgm:t>
        <a:bodyPr/>
        <a:lstStyle/>
        <a:p>
          <a:r>
            <a:rPr lang="ru-RU" dirty="0" smtClean="0"/>
            <a:t>Содержание отдела со штатной </a:t>
          </a:r>
          <a:r>
            <a:rPr lang="ru-RU" dirty="0" err="1" smtClean="0"/>
            <a:t>численостью</a:t>
          </a:r>
          <a:r>
            <a:rPr lang="ru-RU" dirty="0" smtClean="0"/>
            <a:t> -10 </a:t>
          </a:r>
          <a:r>
            <a:rPr lang="ru-RU" dirty="0" err="1" smtClean="0"/>
            <a:t>единиц,из</a:t>
          </a:r>
          <a:r>
            <a:rPr lang="ru-RU" dirty="0" smtClean="0"/>
            <a:t> них </a:t>
          </a:r>
          <a:r>
            <a:rPr lang="ru-RU" dirty="0" err="1" smtClean="0"/>
            <a:t>гос.служащие</a:t>
          </a:r>
          <a:r>
            <a:rPr lang="ru-RU" dirty="0" smtClean="0"/>
            <a:t> ,внештатных работников  5 единиц.</a:t>
          </a:r>
          <a:endParaRPr lang="ru-RU" dirty="0"/>
        </a:p>
      </dgm:t>
    </dgm:pt>
    <dgm:pt modelId="{1BD5589C-59A2-4CEA-B194-CEE1481DCA9E}" type="parTrans" cxnId="{935D4B50-5641-420A-A5E5-9DF66E395337}">
      <dgm:prSet/>
      <dgm:spPr/>
      <dgm:t>
        <a:bodyPr/>
        <a:lstStyle/>
        <a:p>
          <a:endParaRPr lang="ru-RU"/>
        </a:p>
      </dgm:t>
    </dgm:pt>
    <dgm:pt modelId="{84F5FE1E-20AA-4ACC-B9BE-7D8A20ED31A9}" type="sibTrans" cxnId="{935D4B50-5641-420A-A5E5-9DF66E395337}">
      <dgm:prSet/>
      <dgm:spPr/>
      <dgm:t>
        <a:bodyPr/>
        <a:lstStyle/>
        <a:p>
          <a:endParaRPr lang="ru-RU"/>
        </a:p>
      </dgm:t>
    </dgm:pt>
    <dgm:pt modelId="{BDEA7D65-7528-42AF-8261-F669A8A9BE36}">
      <dgm:prSet/>
      <dgm:spPr/>
      <dgm:t>
        <a:bodyPr/>
        <a:lstStyle/>
        <a:p>
          <a:r>
            <a:rPr lang="ru-RU" dirty="0" smtClean="0"/>
            <a:t>Услуги по проведению государственной информационной политики </a:t>
          </a:r>
          <a:endParaRPr lang="ru-RU" dirty="0"/>
        </a:p>
      </dgm:t>
    </dgm:pt>
    <dgm:pt modelId="{953B1095-604F-4A09-BEEF-000E2023CF3B}" type="parTrans" cxnId="{0E8787FF-CC2C-432F-8FBA-FD1FF1041B5F}">
      <dgm:prSet/>
      <dgm:spPr/>
      <dgm:t>
        <a:bodyPr/>
        <a:lstStyle/>
        <a:p>
          <a:endParaRPr lang="ru-RU"/>
        </a:p>
      </dgm:t>
    </dgm:pt>
    <dgm:pt modelId="{AAD802C5-79B2-4309-A8C6-0722BF77971D}" type="sibTrans" cxnId="{0E8787FF-CC2C-432F-8FBA-FD1FF1041B5F}">
      <dgm:prSet/>
      <dgm:spPr/>
      <dgm:t>
        <a:bodyPr/>
        <a:lstStyle/>
        <a:p>
          <a:endParaRPr lang="ru-RU"/>
        </a:p>
      </dgm:t>
    </dgm:pt>
    <dgm:pt modelId="{7F83A684-AB86-49E1-B40C-776619CF7D53}">
      <dgm:prSet/>
      <dgm:spPr/>
      <dgm:t>
        <a:bodyPr/>
        <a:lstStyle/>
        <a:p>
          <a:r>
            <a:rPr lang="ru-RU" dirty="0" smtClean="0"/>
            <a:t>Развитие государственного языка и других языков народа.</a:t>
          </a:r>
          <a:endParaRPr lang="ru-RU" dirty="0"/>
        </a:p>
      </dgm:t>
    </dgm:pt>
    <dgm:pt modelId="{DFA62DAF-9785-4685-A7FD-85DBA8DD3F74}" type="parTrans" cxnId="{D1A777C2-CBB2-466E-9F44-B58C379E67DC}">
      <dgm:prSet/>
      <dgm:spPr/>
      <dgm:t>
        <a:bodyPr/>
        <a:lstStyle/>
        <a:p>
          <a:endParaRPr lang="ru-RU"/>
        </a:p>
      </dgm:t>
    </dgm:pt>
    <dgm:pt modelId="{8AE700BE-D32C-4AF8-878F-986B48DE62F0}" type="sibTrans" cxnId="{D1A777C2-CBB2-466E-9F44-B58C379E67DC}">
      <dgm:prSet/>
      <dgm:spPr/>
      <dgm:t>
        <a:bodyPr/>
        <a:lstStyle/>
        <a:p>
          <a:endParaRPr lang="ru-RU"/>
        </a:p>
      </dgm:t>
    </dgm:pt>
    <dgm:pt modelId="{E455F03D-0785-4408-B874-6E691D826149}">
      <dgm:prSet/>
      <dgm:spPr/>
      <dgm:t>
        <a:bodyPr/>
        <a:lstStyle/>
        <a:p>
          <a:r>
            <a:rPr lang="ru-RU" dirty="0" smtClean="0"/>
            <a:t>Командировочные и служебные разъезды внутри страны РК</a:t>
          </a:r>
          <a:endParaRPr lang="ru-RU" dirty="0"/>
        </a:p>
      </dgm:t>
    </dgm:pt>
    <dgm:pt modelId="{0F430B0B-A907-45BD-9890-1E3500122097}" type="parTrans" cxnId="{D363C009-FAEB-4E80-BC3D-0C00C491BE28}">
      <dgm:prSet/>
      <dgm:spPr/>
      <dgm:t>
        <a:bodyPr/>
        <a:lstStyle/>
        <a:p>
          <a:endParaRPr lang="ru-RU"/>
        </a:p>
      </dgm:t>
    </dgm:pt>
    <dgm:pt modelId="{A04FA61F-D185-4DE2-BF19-D55A56AE512D}" type="sibTrans" cxnId="{D363C009-FAEB-4E80-BC3D-0C00C491BE28}">
      <dgm:prSet/>
      <dgm:spPr/>
      <dgm:t>
        <a:bodyPr/>
        <a:lstStyle/>
        <a:p>
          <a:endParaRPr lang="ru-RU"/>
        </a:p>
      </dgm:t>
    </dgm:pt>
    <dgm:pt modelId="{E5B00811-DDA3-4E70-B31A-624E84D4936B}">
      <dgm:prSet/>
      <dgm:spPr/>
      <dgm:t>
        <a:bodyPr/>
        <a:lstStyle/>
        <a:p>
          <a:r>
            <a:rPr lang="ru-RU" dirty="0" smtClean="0"/>
            <a:t>Оплата коммунальных услуг и услуг связи.</a:t>
          </a:r>
          <a:endParaRPr lang="ru-RU" dirty="0"/>
        </a:p>
      </dgm:t>
    </dgm:pt>
    <dgm:pt modelId="{389D7C35-80C3-45AC-B4A0-FB5FF0DA74B8}" type="parTrans" cxnId="{43D716AA-7ADE-4E69-891B-B18A44FB6EC7}">
      <dgm:prSet/>
      <dgm:spPr/>
      <dgm:t>
        <a:bodyPr/>
        <a:lstStyle/>
        <a:p>
          <a:endParaRPr lang="ru-RU"/>
        </a:p>
      </dgm:t>
    </dgm:pt>
    <dgm:pt modelId="{626C6F74-0258-431D-B08E-867A91960310}" type="sibTrans" cxnId="{43D716AA-7ADE-4E69-891B-B18A44FB6EC7}">
      <dgm:prSet/>
      <dgm:spPr/>
      <dgm:t>
        <a:bodyPr/>
        <a:lstStyle/>
        <a:p>
          <a:endParaRPr lang="ru-RU"/>
        </a:p>
      </dgm:t>
    </dgm:pt>
    <dgm:pt modelId="{C1D45977-8DFE-4798-A4E0-D807F6ABC905}">
      <dgm:prSet/>
      <dgm:spPr/>
      <dgm:t>
        <a:bodyPr/>
        <a:lstStyle/>
        <a:p>
          <a:r>
            <a:rPr lang="ru-RU" b="1" dirty="0" smtClean="0"/>
            <a:t>Капитальные расходы государственного учреждения</a:t>
          </a:r>
          <a:endParaRPr lang="ru-RU" b="1" dirty="0"/>
        </a:p>
      </dgm:t>
    </dgm:pt>
    <dgm:pt modelId="{A952F9F7-0F80-4C71-B32C-BBEBA0196D1E}" type="parTrans" cxnId="{D44D2999-DC63-46E6-864D-27277E355D54}">
      <dgm:prSet/>
      <dgm:spPr/>
      <dgm:t>
        <a:bodyPr/>
        <a:lstStyle/>
        <a:p>
          <a:endParaRPr lang="ru-RU"/>
        </a:p>
      </dgm:t>
    </dgm:pt>
    <dgm:pt modelId="{9D887FF6-081E-4963-B4FC-A2D9C11E1AEA}" type="sibTrans" cxnId="{D44D2999-DC63-46E6-864D-27277E355D54}">
      <dgm:prSet/>
      <dgm:spPr/>
      <dgm:t>
        <a:bodyPr/>
        <a:lstStyle/>
        <a:p>
          <a:endParaRPr lang="ru-RU"/>
        </a:p>
      </dgm:t>
    </dgm:pt>
    <dgm:pt modelId="{8E47AA36-7F10-45FF-AF87-00BB42790810}">
      <dgm:prSet/>
      <dgm:spPr/>
      <dgm:t>
        <a:bodyPr/>
        <a:lstStyle/>
        <a:p>
          <a:r>
            <a:rPr lang="ru-RU" dirty="0" smtClean="0"/>
            <a:t>Реализация мероприятий в сфере молодежной политики </a:t>
          </a:r>
          <a:endParaRPr lang="ru-RU" dirty="0"/>
        </a:p>
      </dgm:t>
    </dgm:pt>
    <dgm:pt modelId="{B89225AB-A111-4563-B159-D766CFABBC2D}" type="parTrans" cxnId="{358464E5-0BDA-45B1-94B9-04D4B81E6B06}">
      <dgm:prSet/>
      <dgm:spPr/>
      <dgm:t>
        <a:bodyPr/>
        <a:lstStyle/>
        <a:p>
          <a:endParaRPr lang="ru-RU"/>
        </a:p>
      </dgm:t>
    </dgm:pt>
    <dgm:pt modelId="{20DD8A01-20A5-4D86-9C8D-1633263F8CE9}" type="sibTrans" cxnId="{358464E5-0BDA-45B1-94B9-04D4B81E6B06}">
      <dgm:prSet/>
      <dgm:spPr/>
      <dgm:t>
        <a:bodyPr/>
        <a:lstStyle/>
        <a:p>
          <a:endParaRPr lang="ru-RU"/>
        </a:p>
      </dgm:t>
    </dgm:pt>
    <dgm:pt modelId="{28670068-7074-4A43-9E30-7E411A54E524}" type="pres">
      <dgm:prSet presAssocID="{2E2DE957-DFD7-4918-B3FB-6DF3B628B29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8CF54C-00D6-49C3-99A3-08DF116DF6AE}" type="pres">
      <dgm:prSet presAssocID="{D912FDD1-047C-447F-9F8C-CF4777E4385B}" presName="centerShape" presStyleLbl="node0" presStyleIdx="0" presStyleCnt="1"/>
      <dgm:spPr>
        <a:prstGeom prst="flowChartProcess">
          <a:avLst/>
        </a:prstGeom>
      </dgm:spPr>
      <dgm:t>
        <a:bodyPr/>
        <a:lstStyle/>
        <a:p>
          <a:endParaRPr lang="ru-RU"/>
        </a:p>
      </dgm:t>
    </dgm:pt>
    <dgm:pt modelId="{DCBA317C-D943-4E59-8B9D-DF56DB763147}" type="pres">
      <dgm:prSet presAssocID="{E9EDFDA7-F575-42C2-A1FF-C818734E0D1E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99E21132-8681-43E4-A77A-A1241B94633C}" type="pres">
      <dgm:prSet presAssocID="{E7BA8D46-1F9F-4D80-B7EA-C83FFE9DD27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E50EE-BC33-45BC-A152-F19C3397EF24}" type="pres">
      <dgm:prSet presAssocID="{1BD5589C-59A2-4CEA-B194-CEE1481DCA9E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3FBAEE30-55D6-4452-98B1-7DD7710EF3BE}" type="pres">
      <dgm:prSet presAssocID="{324395CC-AEF1-41B1-AD67-E9C8082584FA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4366B-A751-418A-9E47-10300DD8BE9E}" type="pres">
      <dgm:prSet presAssocID="{953B1095-604F-4A09-BEEF-000E2023CF3B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11787328-47BD-4260-929A-F7C1439372EC}" type="pres">
      <dgm:prSet presAssocID="{BDEA7D65-7528-42AF-8261-F669A8A9BE36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E74EAA-9199-4EDD-9551-13AB992F7245}" type="pres">
      <dgm:prSet presAssocID="{DFA62DAF-9785-4685-A7FD-85DBA8DD3F74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21F6C59E-841D-4368-9886-AAC4746B4887}" type="pres">
      <dgm:prSet presAssocID="{7F83A684-AB86-49E1-B40C-776619CF7D53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09615D-DFE3-4A0D-AC16-0E1C72987BE5}" type="pres">
      <dgm:prSet presAssocID="{0F430B0B-A907-45BD-9890-1E3500122097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10C199F7-BEEE-41F5-8AB0-EF0A0CC30B08}" type="pres">
      <dgm:prSet presAssocID="{E455F03D-0785-4408-B874-6E691D826149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031D0B-F924-458A-9A18-E8B63E076729}" type="pres">
      <dgm:prSet presAssocID="{B89225AB-A111-4563-B159-D766CFABBC2D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8E623DA9-12C5-48C4-879C-38D0B261A8DC}" type="pres">
      <dgm:prSet presAssocID="{8E47AA36-7F10-45FF-AF87-00BB42790810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129D56-1854-4D94-8091-39B128012CFE}" type="pres">
      <dgm:prSet presAssocID="{389D7C35-80C3-45AC-B4A0-FB5FF0DA74B8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AB1604CB-D174-4734-B207-8CD60414AEDC}" type="pres">
      <dgm:prSet presAssocID="{E5B00811-DDA3-4E70-B31A-624E84D4936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832789-1D4C-4800-BDE5-994DED69DF93}" type="pres">
      <dgm:prSet presAssocID="{A952F9F7-0F80-4C71-B32C-BBEBA0196D1E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BC4DBB53-D5CD-4552-A576-39EC62E0F45D}" type="pres">
      <dgm:prSet presAssocID="{C1D45977-8DFE-4798-A4E0-D807F6ABC905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F97EB89-0902-4820-9BCF-B9F4C01D9D9D}" srcId="{D912FDD1-047C-447F-9F8C-CF4777E4385B}" destId="{E7BA8D46-1F9F-4D80-B7EA-C83FFE9DD271}" srcOrd="0" destOrd="0" parTransId="{E9EDFDA7-F575-42C2-A1FF-C818734E0D1E}" sibTransId="{CE0F5A9C-D22A-4743-953F-D6BACC1F87E7}"/>
    <dgm:cxn modelId="{787A1F50-C384-4B0F-A181-618A2EA89811}" type="presOf" srcId="{E455F03D-0785-4408-B874-6E691D826149}" destId="{10C199F7-BEEE-41F5-8AB0-EF0A0CC30B08}" srcOrd="0" destOrd="0" presId="urn:microsoft.com/office/officeart/2005/8/layout/radial4"/>
    <dgm:cxn modelId="{6018C0F7-FDDB-4721-8218-383AF55F8D8A}" srcId="{2E2DE957-DFD7-4918-B3FB-6DF3B628B29C}" destId="{D912FDD1-047C-447F-9F8C-CF4777E4385B}" srcOrd="0" destOrd="0" parTransId="{227139E4-05F4-4443-9C34-DDF20B4A82E4}" sibTransId="{8F658627-78E4-466E-A248-1BE90EE3E533}"/>
    <dgm:cxn modelId="{19AA2936-0DE5-4422-A88D-9BF611EE8E0A}" srcId="{2E2DE957-DFD7-4918-B3FB-6DF3B628B29C}" destId="{C7410517-71E9-4DBC-82F0-56A8FAC7178C}" srcOrd="6" destOrd="0" parTransId="{A7A1AA01-5497-419E-BA7E-CC1D49D333F8}" sibTransId="{AEF83767-238D-488E-B352-D6673BB4C939}"/>
    <dgm:cxn modelId="{A3A2EF6B-6803-4EB3-9A50-1387960CFF4F}" type="presOf" srcId="{7F83A684-AB86-49E1-B40C-776619CF7D53}" destId="{21F6C59E-841D-4368-9886-AAC4746B4887}" srcOrd="0" destOrd="0" presId="urn:microsoft.com/office/officeart/2005/8/layout/radial4"/>
    <dgm:cxn modelId="{526F460D-A63E-4DDB-9C9E-192903E72B9C}" type="presOf" srcId="{1BD5589C-59A2-4CEA-B194-CEE1481DCA9E}" destId="{6C6E50EE-BC33-45BC-A152-F19C3397EF24}" srcOrd="0" destOrd="0" presId="urn:microsoft.com/office/officeart/2005/8/layout/radial4"/>
    <dgm:cxn modelId="{CE27355A-FD42-4736-BBDF-F06CF0CD9747}" type="presOf" srcId="{E9EDFDA7-F575-42C2-A1FF-C818734E0D1E}" destId="{DCBA317C-D943-4E59-8B9D-DF56DB763147}" srcOrd="0" destOrd="0" presId="urn:microsoft.com/office/officeart/2005/8/layout/radial4"/>
    <dgm:cxn modelId="{D2E45C1D-8418-458F-A87A-2C4184E10E63}" type="presOf" srcId="{A952F9F7-0F80-4C71-B32C-BBEBA0196D1E}" destId="{9C832789-1D4C-4800-BDE5-994DED69DF93}" srcOrd="0" destOrd="0" presId="urn:microsoft.com/office/officeart/2005/8/layout/radial4"/>
    <dgm:cxn modelId="{A79651F8-21F0-4033-93D4-1FCA010ADE74}" type="presOf" srcId="{E5B00811-DDA3-4E70-B31A-624E84D4936B}" destId="{AB1604CB-D174-4734-B207-8CD60414AEDC}" srcOrd="0" destOrd="0" presId="urn:microsoft.com/office/officeart/2005/8/layout/radial4"/>
    <dgm:cxn modelId="{639DB47F-5870-4F51-85E1-6808B342DD5C}" type="presOf" srcId="{D912FDD1-047C-447F-9F8C-CF4777E4385B}" destId="{F08CF54C-00D6-49C3-99A3-08DF116DF6AE}" srcOrd="0" destOrd="0" presId="urn:microsoft.com/office/officeart/2005/8/layout/radial4"/>
    <dgm:cxn modelId="{DBED0D6D-86C9-40DE-891A-60150F44C391}" type="presOf" srcId="{324395CC-AEF1-41B1-AD67-E9C8082584FA}" destId="{3FBAEE30-55D6-4452-98B1-7DD7710EF3BE}" srcOrd="0" destOrd="0" presId="urn:microsoft.com/office/officeart/2005/8/layout/radial4"/>
    <dgm:cxn modelId="{1F1D952D-F12F-4627-B087-64FA8D97C6F2}" type="presOf" srcId="{E7BA8D46-1F9F-4D80-B7EA-C83FFE9DD271}" destId="{99E21132-8681-43E4-A77A-A1241B94633C}" srcOrd="0" destOrd="0" presId="urn:microsoft.com/office/officeart/2005/8/layout/radial4"/>
    <dgm:cxn modelId="{D44D2999-DC63-46E6-864D-27277E355D54}" srcId="{D912FDD1-047C-447F-9F8C-CF4777E4385B}" destId="{C1D45977-8DFE-4798-A4E0-D807F6ABC905}" srcOrd="7" destOrd="0" parTransId="{A952F9F7-0F80-4C71-B32C-BBEBA0196D1E}" sibTransId="{9D887FF6-081E-4963-B4FC-A2D9C11E1AEA}"/>
    <dgm:cxn modelId="{D9097F3E-897F-42ED-9152-E511027D0AAB}" type="presOf" srcId="{389D7C35-80C3-45AC-B4A0-FB5FF0DA74B8}" destId="{61129D56-1854-4D94-8091-39B128012CFE}" srcOrd="0" destOrd="0" presId="urn:microsoft.com/office/officeart/2005/8/layout/radial4"/>
    <dgm:cxn modelId="{9D89F503-A3BB-4259-95E9-CC02ADF94108}" type="presOf" srcId="{953B1095-604F-4A09-BEEF-000E2023CF3B}" destId="{9734366B-A751-418A-9E47-10300DD8BE9E}" srcOrd="0" destOrd="0" presId="urn:microsoft.com/office/officeart/2005/8/layout/radial4"/>
    <dgm:cxn modelId="{0E8787FF-CC2C-432F-8FBA-FD1FF1041B5F}" srcId="{D912FDD1-047C-447F-9F8C-CF4777E4385B}" destId="{BDEA7D65-7528-42AF-8261-F669A8A9BE36}" srcOrd="2" destOrd="0" parTransId="{953B1095-604F-4A09-BEEF-000E2023CF3B}" sibTransId="{AAD802C5-79B2-4309-A8C6-0722BF77971D}"/>
    <dgm:cxn modelId="{DC61F4CF-C107-425C-835C-6655C3EBFC36}" srcId="{2E2DE957-DFD7-4918-B3FB-6DF3B628B29C}" destId="{F393AB51-A136-41A5-9549-2539095F76B8}" srcOrd="4" destOrd="0" parTransId="{B48268E5-700B-4461-BD20-7FD2A1171259}" sibTransId="{19FFCDBA-5130-41F3-A5D4-D8F00B8556EA}"/>
    <dgm:cxn modelId="{679FF3B2-9159-4D38-8837-392B00E53889}" type="presOf" srcId="{8E47AA36-7F10-45FF-AF87-00BB42790810}" destId="{8E623DA9-12C5-48C4-879C-38D0B261A8DC}" srcOrd="0" destOrd="0" presId="urn:microsoft.com/office/officeart/2005/8/layout/radial4"/>
    <dgm:cxn modelId="{43D716AA-7ADE-4E69-891B-B18A44FB6EC7}" srcId="{D912FDD1-047C-447F-9F8C-CF4777E4385B}" destId="{E5B00811-DDA3-4E70-B31A-624E84D4936B}" srcOrd="6" destOrd="0" parTransId="{389D7C35-80C3-45AC-B4A0-FB5FF0DA74B8}" sibTransId="{626C6F74-0258-431D-B08E-867A91960310}"/>
    <dgm:cxn modelId="{5792725A-0F25-4CEA-9315-C8B8F7476AEC}" type="presOf" srcId="{B89225AB-A111-4563-B159-D766CFABBC2D}" destId="{D5031D0B-F924-458A-9A18-E8B63E076729}" srcOrd="0" destOrd="0" presId="urn:microsoft.com/office/officeart/2005/8/layout/radial4"/>
    <dgm:cxn modelId="{8998B8C5-C278-411C-94A3-EB5C0791A131}" srcId="{2E2DE957-DFD7-4918-B3FB-6DF3B628B29C}" destId="{315B0A63-10C5-4F03-8E24-3BC23688F692}" srcOrd="5" destOrd="0" parTransId="{0285D026-DC09-4296-B49F-AE6AD53B09E7}" sibTransId="{E20E2C30-4D13-47FF-8D04-946DE90ECFCC}"/>
    <dgm:cxn modelId="{935D4B50-5641-420A-A5E5-9DF66E395337}" srcId="{D912FDD1-047C-447F-9F8C-CF4777E4385B}" destId="{324395CC-AEF1-41B1-AD67-E9C8082584FA}" srcOrd="1" destOrd="0" parTransId="{1BD5589C-59A2-4CEA-B194-CEE1481DCA9E}" sibTransId="{84F5FE1E-20AA-4ACC-B9BE-7D8A20ED31A9}"/>
    <dgm:cxn modelId="{8B4D5AE8-3339-467D-92A2-A55C66822343}" type="presOf" srcId="{BDEA7D65-7528-42AF-8261-F669A8A9BE36}" destId="{11787328-47BD-4260-929A-F7C1439372EC}" srcOrd="0" destOrd="0" presId="urn:microsoft.com/office/officeart/2005/8/layout/radial4"/>
    <dgm:cxn modelId="{D1A777C2-CBB2-466E-9F44-B58C379E67DC}" srcId="{D912FDD1-047C-447F-9F8C-CF4777E4385B}" destId="{7F83A684-AB86-49E1-B40C-776619CF7D53}" srcOrd="3" destOrd="0" parTransId="{DFA62DAF-9785-4685-A7FD-85DBA8DD3F74}" sibTransId="{8AE700BE-D32C-4AF8-878F-986B48DE62F0}"/>
    <dgm:cxn modelId="{492A3625-CA6C-4E57-998B-7A429F8E409D}" srcId="{2E2DE957-DFD7-4918-B3FB-6DF3B628B29C}" destId="{59C77E7B-E381-4842-A325-F640EEDE724A}" srcOrd="1" destOrd="0" parTransId="{C3CAE5D7-D9F0-4178-A4F4-D94614CAA709}" sibTransId="{09C3F898-C177-4E34-8996-1523008FEDA8}"/>
    <dgm:cxn modelId="{6CCA13A9-F0C8-4D7C-A34D-476A3BB1BE0B}" srcId="{2E2DE957-DFD7-4918-B3FB-6DF3B628B29C}" destId="{304D10A9-6BEB-485F-B685-90CA4EDC17D5}" srcOrd="2" destOrd="0" parTransId="{46B69CB2-B185-47A8-9BF3-6483D140F3C2}" sibTransId="{3DCB6AD9-85F3-4A84-ACD2-19BBC548DD3F}"/>
    <dgm:cxn modelId="{358464E5-0BDA-45B1-94B9-04D4B81E6B06}" srcId="{D912FDD1-047C-447F-9F8C-CF4777E4385B}" destId="{8E47AA36-7F10-45FF-AF87-00BB42790810}" srcOrd="5" destOrd="0" parTransId="{B89225AB-A111-4563-B159-D766CFABBC2D}" sibTransId="{20DD8A01-20A5-4D86-9C8D-1633263F8CE9}"/>
    <dgm:cxn modelId="{A96448C5-A704-44E5-8944-0E0A3654F07C}" type="presOf" srcId="{2E2DE957-DFD7-4918-B3FB-6DF3B628B29C}" destId="{28670068-7074-4A43-9E30-7E411A54E524}" srcOrd="0" destOrd="0" presId="urn:microsoft.com/office/officeart/2005/8/layout/radial4"/>
    <dgm:cxn modelId="{7FFABB55-D156-4D69-9C1A-17E8EB7F993A}" type="presOf" srcId="{C1D45977-8DFE-4798-A4E0-D807F6ABC905}" destId="{BC4DBB53-D5CD-4552-A576-39EC62E0F45D}" srcOrd="0" destOrd="0" presId="urn:microsoft.com/office/officeart/2005/8/layout/radial4"/>
    <dgm:cxn modelId="{4F753DEF-6326-4B5A-9296-5113372AEB11}" srcId="{2E2DE957-DFD7-4918-B3FB-6DF3B628B29C}" destId="{85FDC2E5-734F-46D0-BF93-E6E6CADBA246}" srcOrd="7" destOrd="0" parTransId="{B2CF0821-2FCF-4FF6-9247-2924E3538ED7}" sibTransId="{197927F1-119B-4EF2-B96A-81788764D3A2}"/>
    <dgm:cxn modelId="{280B3D38-AC5E-415A-8D0E-FAD03284B6E3}" srcId="{2E2DE957-DFD7-4918-B3FB-6DF3B628B29C}" destId="{BF442E44-7BA6-4D4E-A896-CF692E3DC0EF}" srcOrd="3" destOrd="0" parTransId="{D5D14FB8-5B60-4304-8023-E1B913412EAA}" sibTransId="{4CEE1F19-E008-4557-8CDE-D3F04DD0D478}"/>
    <dgm:cxn modelId="{8EEDE50E-DCD6-4C6F-A34F-5D658F1E62BE}" type="presOf" srcId="{0F430B0B-A907-45BD-9890-1E3500122097}" destId="{EF09615D-DFE3-4A0D-AC16-0E1C72987BE5}" srcOrd="0" destOrd="0" presId="urn:microsoft.com/office/officeart/2005/8/layout/radial4"/>
    <dgm:cxn modelId="{D363C009-FAEB-4E80-BC3D-0C00C491BE28}" srcId="{D912FDD1-047C-447F-9F8C-CF4777E4385B}" destId="{E455F03D-0785-4408-B874-6E691D826149}" srcOrd="4" destOrd="0" parTransId="{0F430B0B-A907-45BD-9890-1E3500122097}" sibTransId="{A04FA61F-D185-4DE2-BF19-D55A56AE512D}"/>
    <dgm:cxn modelId="{E5D58FEA-3F59-41E7-8B0A-0718BB4AC10C}" type="presOf" srcId="{DFA62DAF-9785-4685-A7FD-85DBA8DD3F74}" destId="{ABE74EAA-9199-4EDD-9551-13AB992F7245}" srcOrd="0" destOrd="0" presId="urn:microsoft.com/office/officeart/2005/8/layout/radial4"/>
    <dgm:cxn modelId="{8768949B-17A9-465D-BB58-F926130C7BB6}" type="presParOf" srcId="{28670068-7074-4A43-9E30-7E411A54E524}" destId="{F08CF54C-00D6-49C3-99A3-08DF116DF6AE}" srcOrd="0" destOrd="0" presId="urn:microsoft.com/office/officeart/2005/8/layout/radial4"/>
    <dgm:cxn modelId="{3105463E-2913-424D-8D28-A36286B800E8}" type="presParOf" srcId="{28670068-7074-4A43-9E30-7E411A54E524}" destId="{DCBA317C-D943-4E59-8B9D-DF56DB763147}" srcOrd="1" destOrd="0" presId="urn:microsoft.com/office/officeart/2005/8/layout/radial4"/>
    <dgm:cxn modelId="{99F6CBCF-F28F-40D4-A465-852FC7093A06}" type="presParOf" srcId="{28670068-7074-4A43-9E30-7E411A54E524}" destId="{99E21132-8681-43E4-A77A-A1241B94633C}" srcOrd="2" destOrd="0" presId="urn:microsoft.com/office/officeart/2005/8/layout/radial4"/>
    <dgm:cxn modelId="{12017F50-9E85-49D2-986E-AD42E960ED8D}" type="presParOf" srcId="{28670068-7074-4A43-9E30-7E411A54E524}" destId="{6C6E50EE-BC33-45BC-A152-F19C3397EF24}" srcOrd="3" destOrd="0" presId="urn:microsoft.com/office/officeart/2005/8/layout/radial4"/>
    <dgm:cxn modelId="{DC1A982C-86AF-4C1B-96AA-827B8F20864C}" type="presParOf" srcId="{28670068-7074-4A43-9E30-7E411A54E524}" destId="{3FBAEE30-55D6-4452-98B1-7DD7710EF3BE}" srcOrd="4" destOrd="0" presId="urn:microsoft.com/office/officeart/2005/8/layout/radial4"/>
    <dgm:cxn modelId="{7FC6ED81-0ACB-47AC-91F2-D77B25852AFC}" type="presParOf" srcId="{28670068-7074-4A43-9E30-7E411A54E524}" destId="{9734366B-A751-418A-9E47-10300DD8BE9E}" srcOrd="5" destOrd="0" presId="urn:microsoft.com/office/officeart/2005/8/layout/radial4"/>
    <dgm:cxn modelId="{127996A1-A87E-44F7-84D6-E232B7A36150}" type="presParOf" srcId="{28670068-7074-4A43-9E30-7E411A54E524}" destId="{11787328-47BD-4260-929A-F7C1439372EC}" srcOrd="6" destOrd="0" presId="urn:microsoft.com/office/officeart/2005/8/layout/radial4"/>
    <dgm:cxn modelId="{FD0062CA-E234-435E-AA73-E28570ADAE45}" type="presParOf" srcId="{28670068-7074-4A43-9E30-7E411A54E524}" destId="{ABE74EAA-9199-4EDD-9551-13AB992F7245}" srcOrd="7" destOrd="0" presId="urn:microsoft.com/office/officeart/2005/8/layout/radial4"/>
    <dgm:cxn modelId="{2546C0E3-1270-43F5-99EE-AE075D3BFE07}" type="presParOf" srcId="{28670068-7074-4A43-9E30-7E411A54E524}" destId="{21F6C59E-841D-4368-9886-AAC4746B4887}" srcOrd="8" destOrd="0" presId="urn:microsoft.com/office/officeart/2005/8/layout/radial4"/>
    <dgm:cxn modelId="{AF8A668F-0549-4750-B9B3-CA327345EC13}" type="presParOf" srcId="{28670068-7074-4A43-9E30-7E411A54E524}" destId="{EF09615D-DFE3-4A0D-AC16-0E1C72987BE5}" srcOrd="9" destOrd="0" presId="urn:microsoft.com/office/officeart/2005/8/layout/radial4"/>
    <dgm:cxn modelId="{C3CA335A-B272-454B-8E24-A755326A7EA1}" type="presParOf" srcId="{28670068-7074-4A43-9E30-7E411A54E524}" destId="{10C199F7-BEEE-41F5-8AB0-EF0A0CC30B08}" srcOrd="10" destOrd="0" presId="urn:microsoft.com/office/officeart/2005/8/layout/radial4"/>
    <dgm:cxn modelId="{C070BBCF-9C7F-4F24-96FD-D944A362981E}" type="presParOf" srcId="{28670068-7074-4A43-9E30-7E411A54E524}" destId="{D5031D0B-F924-458A-9A18-E8B63E076729}" srcOrd="11" destOrd="0" presId="urn:microsoft.com/office/officeart/2005/8/layout/radial4"/>
    <dgm:cxn modelId="{70620618-342C-4B5F-B781-443656BC9C22}" type="presParOf" srcId="{28670068-7074-4A43-9E30-7E411A54E524}" destId="{8E623DA9-12C5-48C4-879C-38D0B261A8DC}" srcOrd="12" destOrd="0" presId="urn:microsoft.com/office/officeart/2005/8/layout/radial4"/>
    <dgm:cxn modelId="{112E5FA1-678F-40BA-84C4-A4C0C3105D9B}" type="presParOf" srcId="{28670068-7074-4A43-9E30-7E411A54E524}" destId="{61129D56-1854-4D94-8091-39B128012CFE}" srcOrd="13" destOrd="0" presId="urn:microsoft.com/office/officeart/2005/8/layout/radial4"/>
    <dgm:cxn modelId="{D10803A9-AE7C-4F4A-A079-99AA9089D7D4}" type="presParOf" srcId="{28670068-7074-4A43-9E30-7E411A54E524}" destId="{AB1604CB-D174-4734-B207-8CD60414AEDC}" srcOrd="14" destOrd="0" presId="urn:microsoft.com/office/officeart/2005/8/layout/radial4"/>
    <dgm:cxn modelId="{CD8E7EFC-DBD4-4630-B69B-5B22BEDB7A7B}" type="presParOf" srcId="{28670068-7074-4A43-9E30-7E411A54E524}" destId="{9C832789-1D4C-4800-BDE5-994DED69DF93}" srcOrd="15" destOrd="0" presId="urn:microsoft.com/office/officeart/2005/8/layout/radial4"/>
    <dgm:cxn modelId="{0AE16763-7AC8-49EB-A0BF-893E39BFB7D4}" type="presParOf" srcId="{28670068-7074-4A43-9E30-7E411A54E524}" destId="{BC4DBB53-D5CD-4552-A576-39EC62E0F45D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169254-F5EF-4365-85F7-15834627A0C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FF5555-C2D9-48F9-BE3D-2F1FC4776BDF}">
      <dgm:prSet phldrT="[Текст]"/>
      <dgm:spPr/>
      <dgm:t>
        <a:bodyPr/>
        <a:lstStyle/>
        <a:p>
          <a:r>
            <a:rPr lang="ru-RU" dirty="0" smtClean="0"/>
            <a:t>Начинается финансовый год с 1 января  и заканчивается 31 декабря </a:t>
          </a:r>
          <a:endParaRPr lang="ru-RU" dirty="0"/>
        </a:p>
      </dgm:t>
    </dgm:pt>
    <dgm:pt modelId="{0F09D471-AA7A-4ED3-A6B4-4BE0DA1922FD}" type="parTrans" cxnId="{58D9722E-0BA6-4007-9EAB-B1EB94819146}">
      <dgm:prSet/>
      <dgm:spPr/>
      <dgm:t>
        <a:bodyPr/>
        <a:lstStyle/>
        <a:p>
          <a:endParaRPr lang="ru-RU"/>
        </a:p>
      </dgm:t>
    </dgm:pt>
    <dgm:pt modelId="{BCC6E0D2-AB4D-4BDE-92AA-C420BA2E6ECA}" type="sibTrans" cxnId="{58D9722E-0BA6-4007-9EAB-B1EB94819146}">
      <dgm:prSet/>
      <dgm:spPr/>
      <dgm:t>
        <a:bodyPr/>
        <a:lstStyle/>
        <a:p>
          <a:endParaRPr lang="ru-RU"/>
        </a:p>
      </dgm:t>
    </dgm:pt>
    <dgm:pt modelId="{D7BED49A-3055-4561-9C32-532707ACCB1D}">
      <dgm:prSet phldrT="[Текст]"/>
      <dgm:spPr/>
      <dgm:t>
        <a:bodyPr/>
        <a:lstStyle/>
        <a:p>
          <a:r>
            <a:rPr lang="ru-RU" dirty="0" smtClean="0"/>
            <a:t>Основанием для исполнения бюджета является следующие документы</a:t>
          </a:r>
          <a:endParaRPr lang="ru-RU" dirty="0"/>
        </a:p>
      </dgm:t>
    </dgm:pt>
    <dgm:pt modelId="{12C6195F-DBD4-41D1-B589-90DBD7E87EF6}" type="parTrans" cxnId="{8A8B6CAF-2550-4683-9ABE-3598907D3C55}">
      <dgm:prSet/>
      <dgm:spPr/>
      <dgm:t>
        <a:bodyPr/>
        <a:lstStyle/>
        <a:p>
          <a:endParaRPr lang="ru-RU"/>
        </a:p>
      </dgm:t>
    </dgm:pt>
    <dgm:pt modelId="{EE81ABD8-5681-4D49-9A45-B348B1290518}" type="sibTrans" cxnId="{8A8B6CAF-2550-4683-9ABE-3598907D3C55}">
      <dgm:prSet/>
      <dgm:spPr/>
      <dgm:t>
        <a:bodyPr/>
        <a:lstStyle/>
        <a:p>
          <a:endParaRPr lang="ru-RU"/>
        </a:p>
      </dgm:t>
    </dgm:pt>
    <dgm:pt modelId="{E3ACDF6A-5A8F-4924-9606-57DA0E18137D}">
      <dgm:prSet phldrT="[Текст]"/>
      <dgm:spPr/>
      <dgm:t>
        <a:bodyPr/>
        <a:lstStyle/>
        <a:p>
          <a:r>
            <a:rPr lang="ru-RU" dirty="0" smtClean="0"/>
            <a:t>Бюджетный кодекс</a:t>
          </a:r>
          <a:endParaRPr lang="ru-RU" dirty="0"/>
        </a:p>
      </dgm:t>
    </dgm:pt>
    <dgm:pt modelId="{921218D5-E2E3-409A-BAF3-81219FEAD033}" type="parTrans" cxnId="{2D5B55DE-1E5B-4667-AD7C-741A46BD7619}">
      <dgm:prSet/>
      <dgm:spPr/>
      <dgm:t>
        <a:bodyPr/>
        <a:lstStyle/>
        <a:p>
          <a:endParaRPr lang="ru-RU"/>
        </a:p>
      </dgm:t>
    </dgm:pt>
    <dgm:pt modelId="{AA152355-A4E0-41EA-B7F4-4C95D055BB7F}" type="sibTrans" cxnId="{2D5B55DE-1E5B-4667-AD7C-741A46BD7619}">
      <dgm:prSet/>
      <dgm:spPr/>
      <dgm:t>
        <a:bodyPr/>
        <a:lstStyle/>
        <a:p>
          <a:endParaRPr lang="ru-RU"/>
        </a:p>
      </dgm:t>
    </dgm:pt>
    <dgm:pt modelId="{C118DA23-ADA3-48F6-9563-AE7EB7C2255F}">
      <dgm:prSet phldrT="[Текст]" phldr="1"/>
      <dgm:spPr/>
      <dgm:t>
        <a:bodyPr/>
        <a:lstStyle/>
        <a:p>
          <a:endParaRPr lang="ru-RU"/>
        </a:p>
      </dgm:t>
    </dgm:pt>
    <dgm:pt modelId="{09DF00B9-5C7D-4156-9D67-7BE271B6F021}" type="parTrans" cxnId="{A8367A25-AE27-40E0-AECD-10D536405026}">
      <dgm:prSet/>
      <dgm:spPr/>
      <dgm:t>
        <a:bodyPr/>
        <a:lstStyle/>
        <a:p>
          <a:endParaRPr lang="ru-RU"/>
        </a:p>
      </dgm:t>
    </dgm:pt>
    <dgm:pt modelId="{2F2B7C28-58F4-426B-87CD-D57E7E36114C}" type="sibTrans" cxnId="{A8367A25-AE27-40E0-AECD-10D536405026}">
      <dgm:prSet/>
      <dgm:spPr/>
      <dgm:t>
        <a:bodyPr/>
        <a:lstStyle/>
        <a:p>
          <a:endParaRPr lang="ru-RU"/>
        </a:p>
      </dgm:t>
    </dgm:pt>
    <dgm:pt modelId="{7DC9C477-2967-4F88-A47E-4E95F63AA18E}">
      <dgm:prSet phldrT="[Текст]"/>
      <dgm:spPr/>
      <dgm:t>
        <a:bodyPr/>
        <a:lstStyle/>
        <a:p>
          <a:r>
            <a:rPr lang="ru-RU" dirty="0" smtClean="0"/>
            <a:t>Закон о республиканском бюджете и решение </a:t>
          </a:r>
          <a:r>
            <a:rPr lang="ru-RU" dirty="0" err="1" smtClean="0"/>
            <a:t>маслихата</a:t>
          </a:r>
          <a:r>
            <a:rPr lang="ru-RU" dirty="0" smtClean="0"/>
            <a:t> о местном бюджете</a:t>
          </a:r>
          <a:endParaRPr lang="ru-RU" dirty="0"/>
        </a:p>
      </dgm:t>
    </dgm:pt>
    <dgm:pt modelId="{C15F919A-945D-43C5-AFFE-11CFA7E32C08}" type="parTrans" cxnId="{7E1CED61-26D3-421C-8AEF-23F2D799CC64}">
      <dgm:prSet/>
      <dgm:spPr/>
      <dgm:t>
        <a:bodyPr/>
        <a:lstStyle/>
        <a:p>
          <a:endParaRPr lang="ru-RU"/>
        </a:p>
      </dgm:t>
    </dgm:pt>
    <dgm:pt modelId="{1923F7D8-CBEA-4475-821F-DC40F9867080}" type="sibTrans" cxnId="{7E1CED61-26D3-421C-8AEF-23F2D799CC64}">
      <dgm:prSet/>
      <dgm:spPr/>
      <dgm:t>
        <a:bodyPr/>
        <a:lstStyle/>
        <a:p>
          <a:endParaRPr lang="ru-RU"/>
        </a:p>
      </dgm:t>
    </dgm:pt>
    <dgm:pt modelId="{6E543D37-CA79-4833-83A2-10A0CEE5524D}">
      <dgm:prSet phldrT="[Текст]"/>
      <dgm:spPr/>
      <dgm:t>
        <a:bodyPr/>
        <a:lstStyle/>
        <a:p>
          <a:r>
            <a:rPr lang="ru-RU" dirty="0" smtClean="0"/>
            <a:t>Сводный план финансирования по обязательствам ,сводный план поступлений и финансирования по платежам </a:t>
          </a:r>
          <a:endParaRPr lang="ru-RU" dirty="0"/>
        </a:p>
      </dgm:t>
    </dgm:pt>
    <dgm:pt modelId="{EB082B6B-3CAA-441B-8865-588697B40999}" type="parTrans" cxnId="{F662B489-EBBE-4BDA-80E6-2D1E63DB6EF8}">
      <dgm:prSet/>
      <dgm:spPr/>
      <dgm:t>
        <a:bodyPr/>
        <a:lstStyle/>
        <a:p>
          <a:endParaRPr lang="ru-RU"/>
        </a:p>
      </dgm:t>
    </dgm:pt>
    <dgm:pt modelId="{61EA2865-9B23-4947-8DD0-63E863C285C2}" type="sibTrans" cxnId="{F662B489-EBBE-4BDA-80E6-2D1E63DB6EF8}">
      <dgm:prSet/>
      <dgm:spPr/>
      <dgm:t>
        <a:bodyPr/>
        <a:lstStyle/>
        <a:p>
          <a:endParaRPr lang="ru-RU"/>
        </a:p>
      </dgm:t>
    </dgm:pt>
    <dgm:pt modelId="{C472C45B-E157-445B-9280-BCCAD353C5EB}">
      <dgm:prSet phldrT="[Текст]" phldr="1"/>
      <dgm:spPr/>
      <dgm:t>
        <a:bodyPr/>
        <a:lstStyle/>
        <a:p>
          <a:endParaRPr lang="ru-RU"/>
        </a:p>
      </dgm:t>
    </dgm:pt>
    <dgm:pt modelId="{8C58C232-E7A1-465B-9B7A-BCB9F00F65A8}" type="parTrans" cxnId="{3BB34A44-C972-4F2D-94D4-480F6DC3CCBE}">
      <dgm:prSet/>
      <dgm:spPr/>
      <dgm:t>
        <a:bodyPr/>
        <a:lstStyle/>
        <a:p>
          <a:endParaRPr lang="ru-RU"/>
        </a:p>
      </dgm:t>
    </dgm:pt>
    <dgm:pt modelId="{3FE062A0-C63B-4B39-9C2B-3761881D803C}" type="sibTrans" cxnId="{3BB34A44-C972-4F2D-94D4-480F6DC3CCBE}">
      <dgm:prSet/>
      <dgm:spPr/>
      <dgm:t>
        <a:bodyPr/>
        <a:lstStyle/>
        <a:p>
          <a:endParaRPr lang="ru-RU"/>
        </a:p>
      </dgm:t>
    </dgm:pt>
    <dgm:pt modelId="{FD3F6F11-9BFC-45E5-A1D1-1ED308FDBB8D}">
      <dgm:prSet phldrT="[Текст]"/>
      <dgm:spPr/>
      <dgm:t>
        <a:bodyPr/>
        <a:lstStyle/>
        <a:p>
          <a:r>
            <a:rPr lang="ru-RU" dirty="0" smtClean="0"/>
            <a:t>Планы финансирования по обязательствам и платежам администраторов бюджетных программ</a:t>
          </a:r>
          <a:endParaRPr lang="ru-RU" dirty="0"/>
        </a:p>
      </dgm:t>
    </dgm:pt>
    <dgm:pt modelId="{E27B1691-0260-4C9B-8931-345C4E875574}" type="parTrans" cxnId="{2B533B1E-77B4-40B9-80FA-B2072F630055}">
      <dgm:prSet/>
      <dgm:spPr/>
      <dgm:t>
        <a:bodyPr/>
        <a:lstStyle/>
        <a:p>
          <a:endParaRPr lang="ru-RU"/>
        </a:p>
      </dgm:t>
    </dgm:pt>
    <dgm:pt modelId="{B4179E5E-F3A7-4188-A369-BB2C98046B75}" type="sibTrans" cxnId="{2B533B1E-77B4-40B9-80FA-B2072F630055}">
      <dgm:prSet/>
      <dgm:spPr/>
      <dgm:t>
        <a:bodyPr/>
        <a:lstStyle/>
        <a:p>
          <a:endParaRPr lang="ru-RU"/>
        </a:p>
      </dgm:t>
    </dgm:pt>
    <dgm:pt modelId="{8DFADF60-246A-4F54-A947-4855EC6FBCA0}">
      <dgm:prSet phldrT="[Текст]"/>
      <dgm:spPr/>
      <dgm:t>
        <a:bodyPr/>
        <a:lstStyle/>
        <a:p>
          <a:r>
            <a:rPr lang="ru-RU" dirty="0" smtClean="0"/>
            <a:t>Нормативные –правовые акты, определяющие порядок исполнения бюджета в соответствии с Бюджетным кодексам  </a:t>
          </a:r>
          <a:endParaRPr lang="ru-RU" dirty="0"/>
        </a:p>
      </dgm:t>
    </dgm:pt>
    <dgm:pt modelId="{809637F2-3BF6-448A-A0DC-7F93A996D44D}" type="parTrans" cxnId="{B754166C-B902-4BDE-BB41-4C941B185523}">
      <dgm:prSet/>
      <dgm:spPr/>
      <dgm:t>
        <a:bodyPr/>
        <a:lstStyle/>
        <a:p>
          <a:endParaRPr lang="ru-RU"/>
        </a:p>
      </dgm:t>
    </dgm:pt>
    <dgm:pt modelId="{9F69D1DE-E136-4FD8-8C8F-BD877249988F}" type="sibTrans" cxnId="{B754166C-B902-4BDE-BB41-4C941B185523}">
      <dgm:prSet/>
      <dgm:spPr/>
      <dgm:t>
        <a:bodyPr/>
        <a:lstStyle/>
        <a:p>
          <a:endParaRPr lang="ru-RU"/>
        </a:p>
      </dgm:t>
    </dgm:pt>
    <dgm:pt modelId="{5D442F7B-4E92-419F-B516-96EB7C4C209C}" type="pres">
      <dgm:prSet presAssocID="{09169254-F5EF-4365-85F7-15834627A0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733407-7839-4618-8024-D9C0D3369F85}" type="pres">
      <dgm:prSet presAssocID="{04FF5555-C2D9-48F9-BE3D-2F1FC4776BDF}" presName="composite" presStyleCnt="0"/>
      <dgm:spPr/>
    </dgm:pt>
    <dgm:pt modelId="{837C5924-63E7-406F-9088-36B1F9D319ED}" type="pres">
      <dgm:prSet presAssocID="{04FF5555-C2D9-48F9-BE3D-2F1FC4776BD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151D65-99DF-422C-BD4A-103D4E8C875B}" type="pres">
      <dgm:prSet presAssocID="{04FF5555-C2D9-48F9-BE3D-2F1FC4776BD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A34E49-1C9A-4C5B-9EFF-3B310D25544F}" type="pres">
      <dgm:prSet presAssocID="{BCC6E0D2-AB4D-4BDE-92AA-C420BA2E6ECA}" presName="sp" presStyleCnt="0"/>
      <dgm:spPr/>
    </dgm:pt>
    <dgm:pt modelId="{24FF79F6-7EB4-4985-B363-FE0C63424E51}" type="pres">
      <dgm:prSet presAssocID="{C118DA23-ADA3-48F6-9563-AE7EB7C2255F}" presName="composite" presStyleCnt="0"/>
      <dgm:spPr/>
    </dgm:pt>
    <dgm:pt modelId="{99B5BB30-D22D-4350-A10B-066CD471D0FC}" type="pres">
      <dgm:prSet presAssocID="{C118DA23-ADA3-48F6-9563-AE7EB7C2255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D6763D-2885-4752-97DE-1950A500F9CF}" type="pres">
      <dgm:prSet presAssocID="{C118DA23-ADA3-48F6-9563-AE7EB7C2255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D2121-3C2C-4EC0-B1AC-93B2C2373735}" type="pres">
      <dgm:prSet presAssocID="{2F2B7C28-58F4-426B-87CD-D57E7E36114C}" presName="sp" presStyleCnt="0"/>
      <dgm:spPr/>
    </dgm:pt>
    <dgm:pt modelId="{D6A7B604-739E-456B-8BAB-01EDC3371A63}" type="pres">
      <dgm:prSet presAssocID="{C472C45B-E157-445B-9280-BCCAD353C5EB}" presName="composite" presStyleCnt="0"/>
      <dgm:spPr/>
    </dgm:pt>
    <dgm:pt modelId="{96137B43-2070-4ACE-AF76-66FB5A90EFF7}" type="pres">
      <dgm:prSet presAssocID="{C472C45B-E157-445B-9280-BCCAD353C5E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14452F-9EB6-4A1B-B2BA-A852FCF6DAC6}" type="pres">
      <dgm:prSet presAssocID="{C472C45B-E157-445B-9280-BCCAD353C5E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D22429-CCF3-4545-AA53-C0B70C20F1BA}" type="presOf" srcId="{E3ACDF6A-5A8F-4924-9606-57DA0E18137D}" destId="{BF151D65-99DF-422C-BD4A-103D4E8C875B}" srcOrd="0" destOrd="1" presId="urn:microsoft.com/office/officeart/2005/8/layout/chevron2"/>
    <dgm:cxn modelId="{8D66FFA0-EEDA-427B-87E5-6B930CCB8F7D}" type="presOf" srcId="{C472C45B-E157-445B-9280-BCCAD353C5EB}" destId="{96137B43-2070-4ACE-AF76-66FB5A90EFF7}" srcOrd="0" destOrd="0" presId="urn:microsoft.com/office/officeart/2005/8/layout/chevron2"/>
    <dgm:cxn modelId="{A277B068-FCB1-4062-B287-2CC5110FABF5}" type="presOf" srcId="{FD3F6F11-9BFC-45E5-A1D1-1ED308FDBB8D}" destId="{6D14452F-9EB6-4A1B-B2BA-A852FCF6DAC6}" srcOrd="0" destOrd="0" presId="urn:microsoft.com/office/officeart/2005/8/layout/chevron2"/>
    <dgm:cxn modelId="{F662B489-EBBE-4BDA-80E6-2D1E63DB6EF8}" srcId="{C118DA23-ADA3-48F6-9563-AE7EB7C2255F}" destId="{6E543D37-CA79-4833-83A2-10A0CEE5524D}" srcOrd="1" destOrd="0" parTransId="{EB082B6B-3CAA-441B-8865-588697B40999}" sibTransId="{61EA2865-9B23-4947-8DD0-63E863C285C2}"/>
    <dgm:cxn modelId="{73C3ED95-8902-4849-AEE2-0CBDEC75F745}" type="presOf" srcId="{C118DA23-ADA3-48F6-9563-AE7EB7C2255F}" destId="{99B5BB30-D22D-4350-A10B-066CD471D0FC}" srcOrd="0" destOrd="0" presId="urn:microsoft.com/office/officeart/2005/8/layout/chevron2"/>
    <dgm:cxn modelId="{B754166C-B902-4BDE-BB41-4C941B185523}" srcId="{C472C45B-E157-445B-9280-BCCAD353C5EB}" destId="{8DFADF60-246A-4F54-A947-4855EC6FBCA0}" srcOrd="1" destOrd="0" parTransId="{809637F2-3BF6-448A-A0DC-7F93A996D44D}" sibTransId="{9F69D1DE-E136-4FD8-8C8F-BD877249988F}"/>
    <dgm:cxn modelId="{8A8B6CAF-2550-4683-9ABE-3598907D3C55}" srcId="{04FF5555-C2D9-48F9-BE3D-2F1FC4776BDF}" destId="{D7BED49A-3055-4561-9C32-532707ACCB1D}" srcOrd="0" destOrd="0" parTransId="{12C6195F-DBD4-41D1-B589-90DBD7E87EF6}" sibTransId="{EE81ABD8-5681-4D49-9A45-B348B1290518}"/>
    <dgm:cxn modelId="{FD4526F6-BDB1-4FE5-A01A-ADAD59DC2BE7}" type="presOf" srcId="{09169254-F5EF-4365-85F7-15834627A0CC}" destId="{5D442F7B-4E92-419F-B516-96EB7C4C209C}" srcOrd="0" destOrd="0" presId="urn:microsoft.com/office/officeart/2005/8/layout/chevron2"/>
    <dgm:cxn modelId="{2D5B55DE-1E5B-4667-AD7C-741A46BD7619}" srcId="{04FF5555-C2D9-48F9-BE3D-2F1FC4776BDF}" destId="{E3ACDF6A-5A8F-4924-9606-57DA0E18137D}" srcOrd="1" destOrd="0" parTransId="{921218D5-E2E3-409A-BAF3-81219FEAD033}" sibTransId="{AA152355-A4E0-41EA-B7F4-4C95D055BB7F}"/>
    <dgm:cxn modelId="{7E1CED61-26D3-421C-8AEF-23F2D799CC64}" srcId="{C118DA23-ADA3-48F6-9563-AE7EB7C2255F}" destId="{7DC9C477-2967-4F88-A47E-4E95F63AA18E}" srcOrd="0" destOrd="0" parTransId="{C15F919A-945D-43C5-AFFE-11CFA7E32C08}" sibTransId="{1923F7D8-CBEA-4475-821F-DC40F9867080}"/>
    <dgm:cxn modelId="{77BABFB3-4E38-428B-BE64-8A25F3C20635}" type="presOf" srcId="{D7BED49A-3055-4561-9C32-532707ACCB1D}" destId="{BF151D65-99DF-422C-BD4A-103D4E8C875B}" srcOrd="0" destOrd="0" presId="urn:microsoft.com/office/officeart/2005/8/layout/chevron2"/>
    <dgm:cxn modelId="{4D0F7E91-71A5-4A8A-8FA0-A1B6584A7172}" type="presOf" srcId="{6E543D37-CA79-4833-83A2-10A0CEE5524D}" destId="{FCD6763D-2885-4752-97DE-1950A500F9CF}" srcOrd="0" destOrd="1" presId="urn:microsoft.com/office/officeart/2005/8/layout/chevron2"/>
    <dgm:cxn modelId="{58D9722E-0BA6-4007-9EAB-B1EB94819146}" srcId="{09169254-F5EF-4365-85F7-15834627A0CC}" destId="{04FF5555-C2D9-48F9-BE3D-2F1FC4776BDF}" srcOrd="0" destOrd="0" parTransId="{0F09D471-AA7A-4ED3-A6B4-4BE0DA1922FD}" sibTransId="{BCC6E0D2-AB4D-4BDE-92AA-C420BA2E6ECA}"/>
    <dgm:cxn modelId="{2B533B1E-77B4-40B9-80FA-B2072F630055}" srcId="{C472C45B-E157-445B-9280-BCCAD353C5EB}" destId="{FD3F6F11-9BFC-45E5-A1D1-1ED308FDBB8D}" srcOrd="0" destOrd="0" parTransId="{E27B1691-0260-4C9B-8931-345C4E875574}" sibTransId="{B4179E5E-F3A7-4188-A369-BB2C98046B75}"/>
    <dgm:cxn modelId="{74A79A7C-FCC7-42BB-B540-F3D5D675B5E4}" type="presOf" srcId="{7DC9C477-2967-4F88-A47E-4E95F63AA18E}" destId="{FCD6763D-2885-4752-97DE-1950A500F9CF}" srcOrd="0" destOrd="0" presId="urn:microsoft.com/office/officeart/2005/8/layout/chevron2"/>
    <dgm:cxn modelId="{EB117C1B-5950-41D6-A929-676A85B90E8F}" type="presOf" srcId="{04FF5555-C2D9-48F9-BE3D-2F1FC4776BDF}" destId="{837C5924-63E7-406F-9088-36B1F9D319ED}" srcOrd="0" destOrd="0" presId="urn:microsoft.com/office/officeart/2005/8/layout/chevron2"/>
    <dgm:cxn modelId="{2EAA6FF2-AD84-4EF4-A122-D7928622618F}" type="presOf" srcId="{8DFADF60-246A-4F54-A947-4855EC6FBCA0}" destId="{6D14452F-9EB6-4A1B-B2BA-A852FCF6DAC6}" srcOrd="0" destOrd="1" presId="urn:microsoft.com/office/officeart/2005/8/layout/chevron2"/>
    <dgm:cxn modelId="{3BB34A44-C972-4F2D-94D4-480F6DC3CCBE}" srcId="{09169254-F5EF-4365-85F7-15834627A0CC}" destId="{C472C45B-E157-445B-9280-BCCAD353C5EB}" srcOrd="2" destOrd="0" parTransId="{8C58C232-E7A1-465B-9B7A-BCB9F00F65A8}" sibTransId="{3FE062A0-C63B-4B39-9C2B-3761881D803C}"/>
    <dgm:cxn modelId="{A8367A25-AE27-40E0-AECD-10D536405026}" srcId="{09169254-F5EF-4365-85F7-15834627A0CC}" destId="{C118DA23-ADA3-48F6-9563-AE7EB7C2255F}" srcOrd="1" destOrd="0" parTransId="{09DF00B9-5C7D-4156-9D67-7BE271B6F021}" sibTransId="{2F2B7C28-58F4-426B-87CD-D57E7E36114C}"/>
    <dgm:cxn modelId="{3F538A50-9F96-4C20-B988-70400EB35AB0}" type="presParOf" srcId="{5D442F7B-4E92-419F-B516-96EB7C4C209C}" destId="{DA733407-7839-4618-8024-D9C0D3369F85}" srcOrd="0" destOrd="0" presId="urn:microsoft.com/office/officeart/2005/8/layout/chevron2"/>
    <dgm:cxn modelId="{0A3F2E36-5175-4CEC-8FB8-E81482C27E95}" type="presParOf" srcId="{DA733407-7839-4618-8024-D9C0D3369F85}" destId="{837C5924-63E7-406F-9088-36B1F9D319ED}" srcOrd="0" destOrd="0" presId="urn:microsoft.com/office/officeart/2005/8/layout/chevron2"/>
    <dgm:cxn modelId="{7CD30689-96AB-41CC-B909-F489D94A3A61}" type="presParOf" srcId="{DA733407-7839-4618-8024-D9C0D3369F85}" destId="{BF151D65-99DF-422C-BD4A-103D4E8C875B}" srcOrd="1" destOrd="0" presId="urn:microsoft.com/office/officeart/2005/8/layout/chevron2"/>
    <dgm:cxn modelId="{F80C89A3-CC77-4250-ADAD-9BBDAE572DB4}" type="presParOf" srcId="{5D442F7B-4E92-419F-B516-96EB7C4C209C}" destId="{13A34E49-1C9A-4C5B-9EFF-3B310D25544F}" srcOrd="1" destOrd="0" presId="urn:microsoft.com/office/officeart/2005/8/layout/chevron2"/>
    <dgm:cxn modelId="{13871D5D-9346-4B99-9089-D1A07C29DB21}" type="presParOf" srcId="{5D442F7B-4E92-419F-B516-96EB7C4C209C}" destId="{24FF79F6-7EB4-4985-B363-FE0C63424E51}" srcOrd="2" destOrd="0" presId="urn:microsoft.com/office/officeart/2005/8/layout/chevron2"/>
    <dgm:cxn modelId="{5B7493F9-A94A-48EF-92B1-F5F0047AACC6}" type="presParOf" srcId="{24FF79F6-7EB4-4985-B363-FE0C63424E51}" destId="{99B5BB30-D22D-4350-A10B-066CD471D0FC}" srcOrd="0" destOrd="0" presId="urn:microsoft.com/office/officeart/2005/8/layout/chevron2"/>
    <dgm:cxn modelId="{7C3BB023-74B9-46FA-838D-194A7FF127B9}" type="presParOf" srcId="{24FF79F6-7EB4-4985-B363-FE0C63424E51}" destId="{FCD6763D-2885-4752-97DE-1950A500F9CF}" srcOrd="1" destOrd="0" presId="urn:microsoft.com/office/officeart/2005/8/layout/chevron2"/>
    <dgm:cxn modelId="{86F3684F-2A12-49AE-9F79-8178125DCD28}" type="presParOf" srcId="{5D442F7B-4E92-419F-B516-96EB7C4C209C}" destId="{F2ED2121-3C2C-4EC0-B1AC-93B2C2373735}" srcOrd="3" destOrd="0" presId="urn:microsoft.com/office/officeart/2005/8/layout/chevron2"/>
    <dgm:cxn modelId="{34EC5146-BF06-483B-B2EA-8D14FAA7C47F}" type="presParOf" srcId="{5D442F7B-4E92-419F-B516-96EB7C4C209C}" destId="{D6A7B604-739E-456B-8BAB-01EDC3371A63}" srcOrd="4" destOrd="0" presId="urn:microsoft.com/office/officeart/2005/8/layout/chevron2"/>
    <dgm:cxn modelId="{7810D7A1-CEC2-480B-9917-B9245890E779}" type="presParOf" srcId="{D6A7B604-739E-456B-8BAB-01EDC3371A63}" destId="{96137B43-2070-4ACE-AF76-66FB5A90EFF7}" srcOrd="0" destOrd="0" presId="urn:microsoft.com/office/officeart/2005/8/layout/chevron2"/>
    <dgm:cxn modelId="{F91DA65A-EC87-42D1-A27F-AE96D2D50AB4}" type="presParOf" srcId="{D6A7B604-739E-456B-8BAB-01EDC3371A63}" destId="{6D14452F-9EB6-4A1B-B2BA-A852FCF6DAC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8F18AF-EF0F-4DF5-90D6-4228AF5E409E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</dgm:pt>
    <dgm:pt modelId="{B2CD6E58-532F-46B4-862A-954E912C9D87}">
      <dgm:prSet phldrT="[Текст]" phldr="1"/>
      <dgm:spPr/>
      <dgm:t>
        <a:bodyPr/>
        <a:lstStyle/>
        <a:p>
          <a:endParaRPr lang="ru-RU"/>
        </a:p>
      </dgm:t>
    </dgm:pt>
    <dgm:pt modelId="{176C87F0-0FA1-489D-BBDF-DEBE07A7A415}" type="parTrans" cxnId="{F4F6F01F-82D4-4FCE-AE61-C9F1ABC9797B}">
      <dgm:prSet/>
      <dgm:spPr/>
      <dgm:t>
        <a:bodyPr/>
        <a:lstStyle/>
        <a:p>
          <a:endParaRPr lang="ru-RU"/>
        </a:p>
      </dgm:t>
    </dgm:pt>
    <dgm:pt modelId="{45AAF8CF-9B4C-40A0-90C7-D3A2550F3BD7}" type="sibTrans" cxnId="{F4F6F01F-82D4-4FCE-AE61-C9F1ABC9797B}">
      <dgm:prSet/>
      <dgm:spPr/>
      <dgm:t>
        <a:bodyPr/>
        <a:lstStyle/>
        <a:p>
          <a:endParaRPr lang="ru-RU"/>
        </a:p>
      </dgm:t>
    </dgm:pt>
    <dgm:pt modelId="{E18AAD26-A1AA-4C3F-835F-B6E43AF39A34}">
      <dgm:prSet phldrT="[Текст]" phldr="1"/>
      <dgm:spPr/>
      <dgm:t>
        <a:bodyPr/>
        <a:lstStyle/>
        <a:p>
          <a:endParaRPr lang="ru-RU"/>
        </a:p>
      </dgm:t>
    </dgm:pt>
    <dgm:pt modelId="{3A899FB6-54EA-4740-B3EB-50FDD88C75B9}" type="parTrans" cxnId="{28313694-2DB5-4C3C-ADCD-89DC90BFBD52}">
      <dgm:prSet/>
      <dgm:spPr/>
      <dgm:t>
        <a:bodyPr/>
        <a:lstStyle/>
        <a:p>
          <a:endParaRPr lang="ru-RU"/>
        </a:p>
      </dgm:t>
    </dgm:pt>
    <dgm:pt modelId="{77D9B1B6-F051-4C25-B10A-C942358F6FC6}" type="sibTrans" cxnId="{28313694-2DB5-4C3C-ADCD-89DC90BFBD52}">
      <dgm:prSet/>
      <dgm:spPr/>
      <dgm:t>
        <a:bodyPr/>
        <a:lstStyle/>
        <a:p>
          <a:endParaRPr lang="ru-RU"/>
        </a:p>
      </dgm:t>
    </dgm:pt>
    <dgm:pt modelId="{C793B1D6-38E4-46AC-A0DB-12C53B45B2FB}">
      <dgm:prSet phldrT="[Текст]"/>
      <dgm:spPr/>
      <dgm:t>
        <a:bodyPr/>
        <a:lstStyle/>
        <a:p>
          <a:r>
            <a:rPr lang="ru-RU" dirty="0" smtClean="0"/>
            <a:t>По программа008</a:t>
          </a:r>
          <a:endParaRPr lang="ru-RU" dirty="0"/>
        </a:p>
      </dgm:t>
    </dgm:pt>
    <dgm:pt modelId="{FB86440E-D9B4-4C43-86C6-D978D9D8B5FF}" type="parTrans" cxnId="{9689C759-404F-4D39-B5E6-45F577C8A6AE}">
      <dgm:prSet/>
      <dgm:spPr/>
      <dgm:t>
        <a:bodyPr/>
        <a:lstStyle/>
        <a:p>
          <a:endParaRPr lang="ru-RU"/>
        </a:p>
      </dgm:t>
    </dgm:pt>
    <dgm:pt modelId="{99E12406-1D99-42FC-B715-65B13A979E53}" type="sibTrans" cxnId="{9689C759-404F-4D39-B5E6-45F577C8A6AE}">
      <dgm:prSet/>
      <dgm:spPr/>
      <dgm:t>
        <a:bodyPr/>
        <a:lstStyle/>
        <a:p>
          <a:endParaRPr lang="ru-RU"/>
        </a:p>
      </dgm:t>
    </dgm:pt>
    <dgm:pt modelId="{F44008ED-ECC0-4710-B945-30857BFE6930}">
      <dgm:prSet/>
      <dgm:spPr/>
      <dgm:t>
        <a:bodyPr/>
        <a:lstStyle/>
        <a:p>
          <a:r>
            <a:rPr lang="ru-RU" dirty="0" err="1" smtClean="0"/>
            <a:t>Мемлекеттік</a:t>
          </a:r>
          <a:r>
            <a:rPr lang="ru-RU" dirty="0" smtClean="0"/>
            <a:t> </a:t>
          </a:r>
          <a:r>
            <a:rPr lang="ru-RU" dirty="0" err="1" smtClean="0"/>
            <a:t>тілді</a:t>
          </a:r>
          <a:r>
            <a:rPr lang="ru-RU" dirty="0" smtClean="0"/>
            <a:t> </a:t>
          </a:r>
          <a:r>
            <a:rPr lang="ru-RU" dirty="0" err="1" smtClean="0"/>
            <a:t>оқыту семинарларын</a:t>
          </a:r>
          <a:r>
            <a:rPr lang="ru-RU" dirty="0" smtClean="0"/>
            <a:t> </a:t>
          </a:r>
          <a:r>
            <a:rPr lang="ru-RU" dirty="0" err="1" smtClean="0"/>
            <a:t>дамыту</a:t>
          </a:r>
          <a:endParaRPr lang="ru-RU" dirty="0"/>
        </a:p>
      </dgm:t>
    </dgm:pt>
    <dgm:pt modelId="{4BB0CF77-7E31-47F4-B1AD-39E445876177}" type="parTrans" cxnId="{DE8A0353-EB1D-4868-9D03-A42D494FC697}">
      <dgm:prSet/>
      <dgm:spPr/>
      <dgm:t>
        <a:bodyPr/>
        <a:lstStyle/>
        <a:p>
          <a:endParaRPr lang="ru-RU"/>
        </a:p>
      </dgm:t>
    </dgm:pt>
    <dgm:pt modelId="{0BD1A990-10E3-4BA7-95C1-D6C3B6816A95}" type="sibTrans" cxnId="{DE8A0353-EB1D-4868-9D03-A42D494FC697}">
      <dgm:prSet/>
      <dgm:spPr/>
      <dgm:t>
        <a:bodyPr/>
        <a:lstStyle/>
        <a:p>
          <a:endParaRPr lang="ru-RU"/>
        </a:p>
      </dgm:t>
    </dgm:pt>
    <dgm:pt modelId="{270639C3-1A47-485C-B442-5FA14072BBAE}" type="pres">
      <dgm:prSet presAssocID="{CC8F18AF-EF0F-4DF5-90D6-4228AF5E409E}" presName="diagram" presStyleCnt="0">
        <dgm:presLayoutVars>
          <dgm:dir/>
          <dgm:animLvl val="lvl"/>
          <dgm:resizeHandles val="exact"/>
        </dgm:presLayoutVars>
      </dgm:prSet>
      <dgm:spPr/>
    </dgm:pt>
    <dgm:pt modelId="{170B4150-1FCD-45A8-9D47-1BBE05DF469A}" type="pres">
      <dgm:prSet presAssocID="{B2CD6E58-532F-46B4-862A-954E912C9D87}" presName="compNode" presStyleCnt="0"/>
      <dgm:spPr/>
    </dgm:pt>
    <dgm:pt modelId="{C617DF67-E6CC-4BA5-ACF5-A9A25934FB5E}" type="pres">
      <dgm:prSet presAssocID="{B2CD6E58-532F-46B4-862A-954E912C9D87}" presName="childRect" presStyleLbl="bgAcc1" presStyleIdx="0" presStyleCnt="3">
        <dgm:presLayoutVars>
          <dgm:bulletEnabled val="1"/>
        </dgm:presLayoutVars>
      </dgm:prSet>
      <dgm:spPr/>
    </dgm:pt>
    <dgm:pt modelId="{3F932AE9-DA53-47AD-BADC-A3E0866188DF}" type="pres">
      <dgm:prSet presAssocID="{B2CD6E58-532F-46B4-862A-954E912C9D8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978AE5-AB3A-4697-A4FE-585C7A3DAE66}" type="pres">
      <dgm:prSet presAssocID="{B2CD6E58-532F-46B4-862A-954E912C9D87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FF7EBB35-7162-4AAD-8940-FAE1160E513B}" type="pres">
      <dgm:prSet presAssocID="{B2CD6E58-532F-46B4-862A-954E912C9D87}" presName="adorn" presStyleLbl="fgAccFollowNode1" presStyleIdx="0" presStyleCnt="3" custScaleX="1666817" custScaleY="697967" custLinFactNeighborX="0" custLinFactNeighborY="2841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5F0835B-3D5E-4180-A6A9-51216167958D}" type="pres">
      <dgm:prSet presAssocID="{45AAF8CF-9B4C-40A0-90C7-D3A2550F3BD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4A26EC6-AF1E-4EA7-A6F1-4E9F8AA25DC2}" type="pres">
      <dgm:prSet presAssocID="{E18AAD26-A1AA-4C3F-835F-B6E43AF39A34}" presName="compNode" presStyleCnt="0"/>
      <dgm:spPr/>
    </dgm:pt>
    <dgm:pt modelId="{729AF4ED-A48C-4A97-82D4-0FE8DEFA63FF}" type="pres">
      <dgm:prSet presAssocID="{E18AAD26-A1AA-4C3F-835F-B6E43AF39A34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E1C2C-1EB3-46FF-A4FC-41AE3417A642}" type="pres">
      <dgm:prSet presAssocID="{E18AAD26-A1AA-4C3F-835F-B6E43AF39A3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1276F-1803-485C-92D1-79CCE7FCB48B}" type="pres">
      <dgm:prSet presAssocID="{E18AAD26-A1AA-4C3F-835F-B6E43AF39A34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F8F19C16-48A4-49EA-84B7-38CE60534664}" type="pres">
      <dgm:prSet presAssocID="{E18AAD26-A1AA-4C3F-835F-B6E43AF39A34}" presName="adorn" presStyleLbl="fgAccFollowNode1" presStyleIdx="1" presStyleCnt="3"/>
      <dgm:spPr/>
    </dgm:pt>
    <dgm:pt modelId="{8CFE9C4E-E8F5-44A3-A8C0-520E723C1090}" type="pres">
      <dgm:prSet presAssocID="{77D9B1B6-F051-4C25-B10A-C942358F6FC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5AEEF9C-075C-43B5-ABFF-954BF4574B6A}" type="pres">
      <dgm:prSet presAssocID="{C793B1D6-38E4-46AC-A0DB-12C53B45B2FB}" presName="compNode" presStyleCnt="0"/>
      <dgm:spPr/>
    </dgm:pt>
    <dgm:pt modelId="{CE721802-687A-4279-ADF6-3858544FFB93}" type="pres">
      <dgm:prSet presAssocID="{C793B1D6-38E4-46AC-A0DB-12C53B45B2FB}" presName="childRect" presStyleLbl="bgAcc1" presStyleIdx="2" presStyleCnt="3">
        <dgm:presLayoutVars>
          <dgm:bulletEnabled val="1"/>
        </dgm:presLayoutVars>
      </dgm:prSet>
      <dgm:spPr>
        <a:prstGeom prst="curvedLeftArrow">
          <a:avLst/>
        </a:prstGeom>
      </dgm:spPr>
    </dgm:pt>
    <dgm:pt modelId="{AD8DCAC4-D4B0-415C-9C09-321AB84A98B2}" type="pres">
      <dgm:prSet presAssocID="{C793B1D6-38E4-46AC-A0DB-12C53B45B2F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AB536-EE2F-4199-BD78-EA4614F3ACC3}" type="pres">
      <dgm:prSet presAssocID="{C793B1D6-38E4-46AC-A0DB-12C53B45B2FB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E5428AFD-B4A1-4D57-B8EC-D7255AD8077B}" type="pres">
      <dgm:prSet presAssocID="{C793B1D6-38E4-46AC-A0DB-12C53B45B2FB}" presName="adorn" presStyleLbl="fgAccFollowNode1" presStyleIdx="2" presStyleCnt="3"/>
      <dgm:spPr/>
    </dgm:pt>
  </dgm:ptLst>
  <dgm:cxnLst>
    <dgm:cxn modelId="{F4F6F01F-82D4-4FCE-AE61-C9F1ABC9797B}" srcId="{CC8F18AF-EF0F-4DF5-90D6-4228AF5E409E}" destId="{B2CD6E58-532F-46B4-862A-954E912C9D87}" srcOrd="0" destOrd="0" parTransId="{176C87F0-0FA1-489D-BBDF-DEBE07A7A415}" sibTransId="{45AAF8CF-9B4C-40A0-90C7-D3A2550F3BD7}"/>
    <dgm:cxn modelId="{28313694-2DB5-4C3C-ADCD-89DC90BFBD52}" srcId="{CC8F18AF-EF0F-4DF5-90D6-4228AF5E409E}" destId="{E18AAD26-A1AA-4C3F-835F-B6E43AF39A34}" srcOrd="1" destOrd="0" parTransId="{3A899FB6-54EA-4740-B3EB-50FDD88C75B9}" sibTransId="{77D9B1B6-F051-4C25-B10A-C942358F6FC6}"/>
    <dgm:cxn modelId="{916BB49A-C850-40D1-8404-F852D2F1A072}" type="presOf" srcId="{B2CD6E58-532F-46B4-862A-954E912C9D87}" destId="{3F932AE9-DA53-47AD-BADC-A3E0866188DF}" srcOrd="0" destOrd="0" presId="urn:microsoft.com/office/officeart/2005/8/layout/bList2#1"/>
    <dgm:cxn modelId="{DE8A0353-EB1D-4868-9D03-A42D494FC697}" srcId="{E18AAD26-A1AA-4C3F-835F-B6E43AF39A34}" destId="{F44008ED-ECC0-4710-B945-30857BFE6930}" srcOrd="0" destOrd="0" parTransId="{4BB0CF77-7E31-47F4-B1AD-39E445876177}" sibTransId="{0BD1A990-10E3-4BA7-95C1-D6C3B6816A95}"/>
    <dgm:cxn modelId="{384F2A10-2E44-4832-B207-A853A0483D39}" type="presOf" srcId="{CC8F18AF-EF0F-4DF5-90D6-4228AF5E409E}" destId="{270639C3-1A47-485C-B442-5FA14072BBAE}" srcOrd="0" destOrd="0" presId="urn:microsoft.com/office/officeart/2005/8/layout/bList2#1"/>
    <dgm:cxn modelId="{FA429BDF-9EDE-42C9-A65E-DB9F63C0D181}" type="presOf" srcId="{E18AAD26-A1AA-4C3F-835F-B6E43AF39A34}" destId="{A421276F-1803-485C-92D1-79CCE7FCB48B}" srcOrd="1" destOrd="0" presId="urn:microsoft.com/office/officeart/2005/8/layout/bList2#1"/>
    <dgm:cxn modelId="{FED59D91-321C-4659-96E3-7467F8A68E17}" type="presOf" srcId="{E18AAD26-A1AA-4C3F-835F-B6E43AF39A34}" destId="{F30E1C2C-1EB3-46FF-A4FC-41AE3417A642}" srcOrd="0" destOrd="0" presId="urn:microsoft.com/office/officeart/2005/8/layout/bList2#1"/>
    <dgm:cxn modelId="{9689C759-404F-4D39-B5E6-45F577C8A6AE}" srcId="{CC8F18AF-EF0F-4DF5-90D6-4228AF5E409E}" destId="{C793B1D6-38E4-46AC-A0DB-12C53B45B2FB}" srcOrd="2" destOrd="0" parTransId="{FB86440E-D9B4-4C43-86C6-D978D9D8B5FF}" sibTransId="{99E12406-1D99-42FC-B715-65B13A979E53}"/>
    <dgm:cxn modelId="{24D5829D-9A93-4EA5-B8B1-7ACCE313E4A9}" type="presOf" srcId="{45AAF8CF-9B4C-40A0-90C7-D3A2550F3BD7}" destId="{A5F0835B-3D5E-4180-A6A9-51216167958D}" srcOrd="0" destOrd="0" presId="urn:microsoft.com/office/officeart/2005/8/layout/bList2#1"/>
    <dgm:cxn modelId="{53806AB6-0FF0-4315-B6B9-877E710049A6}" type="presOf" srcId="{C793B1D6-38E4-46AC-A0DB-12C53B45B2FB}" destId="{334AB536-EE2F-4199-BD78-EA4614F3ACC3}" srcOrd="1" destOrd="0" presId="urn:microsoft.com/office/officeart/2005/8/layout/bList2#1"/>
    <dgm:cxn modelId="{61635297-D030-4487-9B65-8E769054FD95}" type="presOf" srcId="{77D9B1B6-F051-4C25-B10A-C942358F6FC6}" destId="{8CFE9C4E-E8F5-44A3-A8C0-520E723C1090}" srcOrd="0" destOrd="0" presId="urn:microsoft.com/office/officeart/2005/8/layout/bList2#1"/>
    <dgm:cxn modelId="{AD6271B4-1AE3-42C4-8EC7-6E3ADAFB1329}" type="presOf" srcId="{C793B1D6-38E4-46AC-A0DB-12C53B45B2FB}" destId="{AD8DCAC4-D4B0-415C-9C09-321AB84A98B2}" srcOrd="0" destOrd="0" presId="urn:microsoft.com/office/officeart/2005/8/layout/bList2#1"/>
    <dgm:cxn modelId="{17BD8043-8851-4DD3-905A-F65FFA73D5FE}" type="presOf" srcId="{B2CD6E58-532F-46B4-862A-954E912C9D87}" destId="{B6978AE5-AB3A-4697-A4FE-585C7A3DAE66}" srcOrd="1" destOrd="0" presId="urn:microsoft.com/office/officeart/2005/8/layout/bList2#1"/>
    <dgm:cxn modelId="{CF079449-D676-4AE1-8117-933351A35593}" type="presOf" srcId="{F44008ED-ECC0-4710-B945-30857BFE6930}" destId="{729AF4ED-A48C-4A97-82D4-0FE8DEFA63FF}" srcOrd="0" destOrd="0" presId="urn:microsoft.com/office/officeart/2005/8/layout/bList2#1"/>
    <dgm:cxn modelId="{288A7CC6-D0D7-4B93-8EB6-132CF0372117}" type="presParOf" srcId="{270639C3-1A47-485C-B442-5FA14072BBAE}" destId="{170B4150-1FCD-45A8-9D47-1BBE05DF469A}" srcOrd="0" destOrd="0" presId="urn:microsoft.com/office/officeart/2005/8/layout/bList2#1"/>
    <dgm:cxn modelId="{E2550287-BC7B-4FD9-A1DF-742CE5D3E25D}" type="presParOf" srcId="{170B4150-1FCD-45A8-9D47-1BBE05DF469A}" destId="{C617DF67-E6CC-4BA5-ACF5-A9A25934FB5E}" srcOrd="0" destOrd="0" presId="urn:microsoft.com/office/officeart/2005/8/layout/bList2#1"/>
    <dgm:cxn modelId="{A35BDF41-F44D-4D76-AC0A-ACAC13AA51AF}" type="presParOf" srcId="{170B4150-1FCD-45A8-9D47-1BBE05DF469A}" destId="{3F932AE9-DA53-47AD-BADC-A3E0866188DF}" srcOrd="1" destOrd="0" presId="urn:microsoft.com/office/officeart/2005/8/layout/bList2#1"/>
    <dgm:cxn modelId="{96195CC4-F09C-4AEE-96B6-AE1831766348}" type="presParOf" srcId="{170B4150-1FCD-45A8-9D47-1BBE05DF469A}" destId="{B6978AE5-AB3A-4697-A4FE-585C7A3DAE66}" srcOrd="2" destOrd="0" presId="urn:microsoft.com/office/officeart/2005/8/layout/bList2#1"/>
    <dgm:cxn modelId="{2E80DFA1-4F82-43A0-8498-5FF5C5F5BCE1}" type="presParOf" srcId="{170B4150-1FCD-45A8-9D47-1BBE05DF469A}" destId="{FF7EBB35-7162-4AAD-8940-FAE1160E513B}" srcOrd="3" destOrd="0" presId="urn:microsoft.com/office/officeart/2005/8/layout/bList2#1"/>
    <dgm:cxn modelId="{14AE441C-619A-439B-AB67-78AE7354B992}" type="presParOf" srcId="{270639C3-1A47-485C-B442-5FA14072BBAE}" destId="{A5F0835B-3D5E-4180-A6A9-51216167958D}" srcOrd="1" destOrd="0" presId="urn:microsoft.com/office/officeart/2005/8/layout/bList2#1"/>
    <dgm:cxn modelId="{D23417F3-D6C5-49FE-9D3E-29CE33ED980C}" type="presParOf" srcId="{270639C3-1A47-485C-B442-5FA14072BBAE}" destId="{E4A26EC6-AF1E-4EA7-A6F1-4E9F8AA25DC2}" srcOrd="2" destOrd="0" presId="urn:microsoft.com/office/officeart/2005/8/layout/bList2#1"/>
    <dgm:cxn modelId="{7B1E0EF8-890F-47D7-9BBB-B77E4332CEA6}" type="presParOf" srcId="{E4A26EC6-AF1E-4EA7-A6F1-4E9F8AA25DC2}" destId="{729AF4ED-A48C-4A97-82D4-0FE8DEFA63FF}" srcOrd="0" destOrd="0" presId="urn:microsoft.com/office/officeart/2005/8/layout/bList2#1"/>
    <dgm:cxn modelId="{469AB5A3-3FED-4BC9-9393-793666AAAA76}" type="presParOf" srcId="{E4A26EC6-AF1E-4EA7-A6F1-4E9F8AA25DC2}" destId="{F30E1C2C-1EB3-46FF-A4FC-41AE3417A642}" srcOrd="1" destOrd="0" presId="urn:microsoft.com/office/officeart/2005/8/layout/bList2#1"/>
    <dgm:cxn modelId="{9E351359-3ADA-43AC-A4C4-79BB226FC83E}" type="presParOf" srcId="{E4A26EC6-AF1E-4EA7-A6F1-4E9F8AA25DC2}" destId="{A421276F-1803-485C-92D1-79CCE7FCB48B}" srcOrd="2" destOrd="0" presId="urn:microsoft.com/office/officeart/2005/8/layout/bList2#1"/>
    <dgm:cxn modelId="{BEB614A0-1F74-4873-BD3E-E86B40B51F91}" type="presParOf" srcId="{E4A26EC6-AF1E-4EA7-A6F1-4E9F8AA25DC2}" destId="{F8F19C16-48A4-49EA-84B7-38CE60534664}" srcOrd="3" destOrd="0" presId="urn:microsoft.com/office/officeart/2005/8/layout/bList2#1"/>
    <dgm:cxn modelId="{791704F3-CACA-4612-BAC5-90A884C68B28}" type="presParOf" srcId="{270639C3-1A47-485C-B442-5FA14072BBAE}" destId="{8CFE9C4E-E8F5-44A3-A8C0-520E723C1090}" srcOrd="3" destOrd="0" presId="urn:microsoft.com/office/officeart/2005/8/layout/bList2#1"/>
    <dgm:cxn modelId="{47EB33B6-A5BF-4A65-9043-A847E5E0F0C0}" type="presParOf" srcId="{270639C3-1A47-485C-B442-5FA14072BBAE}" destId="{D5AEEF9C-075C-43B5-ABFF-954BF4574B6A}" srcOrd="4" destOrd="0" presId="urn:microsoft.com/office/officeart/2005/8/layout/bList2#1"/>
    <dgm:cxn modelId="{27397915-B7B2-46F7-9A33-C89E8C449AF6}" type="presParOf" srcId="{D5AEEF9C-075C-43B5-ABFF-954BF4574B6A}" destId="{CE721802-687A-4279-ADF6-3858544FFB93}" srcOrd="0" destOrd="0" presId="urn:microsoft.com/office/officeart/2005/8/layout/bList2#1"/>
    <dgm:cxn modelId="{8B53E3DE-9290-4961-941E-A79E80A3C890}" type="presParOf" srcId="{D5AEEF9C-075C-43B5-ABFF-954BF4574B6A}" destId="{AD8DCAC4-D4B0-415C-9C09-321AB84A98B2}" srcOrd="1" destOrd="0" presId="urn:microsoft.com/office/officeart/2005/8/layout/bList2#1"/>
    <dgm:cxn modelId="{981BF9D2-7B3B-4044-85E0-F84297617FDF}" type="presParOf" srcId="{D5AEEF9C-075C-43B5-ABFF-954BF4574B6A}" destId="{334AB536-EE2F-4199-BD78-EA4614F3ACC3}" srcOrd="2" destOrd="0" presId="urn:microsoft.com/office/officeart/2005/8/layout/bList2#1"/>
    <dgm:cxn modelId="{0D0A609F-16D1-4A77-BAB8-0430EB2BA4E7}" type="presParOf" srcId="{D5AEEF9C-075C-43B5-ABFF-954BF4574B6A}" destId="{E5428AFD-B4A1-4D57-B8EC-D7255AD8077B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8F18AF-EF0F-4DF5-90D6-4228AF5E409E}" type="doc">
      <dgm:prSet loTypeId="urn:microsoft.com/office/officeart/2005/8/layout/bList2#2" loCatId="list" qsTypeId="urn:microsoft.com/office/officeart/2005/8/quickstyle/simple1" qsCatId="simple" csTypeId="urn:microsoft.com/office/officeart/2005/8/colors/accent1_2" csCatId="accent1" phldr="1"/>
      <dgm:spPr/>
    </dgm:pt>
    <dgm:pt modelId="{B2CD6E58-532F-46B4-862A-954E912C9D87}">
      <dgm:prSet phldrT="[Текст]" phldr="1"/>
      <dgm:spPr/>
      <dgm:t>
        <a:bodyPr/>
        <a:lstStyle/>
        <a:p>
          <a:endParaRPr lang="ru-RU" dirty="0"/>
        </a:p>
      </dgm:t>
    </dgm:pt>
    <dgm:pt modelId="{176C87F0-0FA1-489D-BBDF-DEBE07A7A415}" type="parTrans" cxnId="{F4F6F01F-82D4-4FCE-AE61-C9F1ABC9797B}">
      <dgm:prSet/>
      <dgm:spPr/>
      <dgm:t>
        <a:bodyPr/>
        <a:lstStyle/>
        <a:p>
          <a:endParaRPr lang="ru-RU"/>
        </a:p>
      </dgm:t>
    </dgm:pt>
    <dgm:pt modelId="{45AAF8CF-9B4C-40A0-90C7-D3A2550F3BD7}" type="sibTrans" cxnId="{F4F6F01F-82D4-4FCE-AE61-C9F1ABC9797B}">
      <dgm:prSet/>
      <dgm:spPr/>
      <dgm:t>
        <a:bodyPr/>
        <a:lstStyle/>
        <a:p>
          <a:endParaRPr lang="ru-RU"/>
        </a:p>
      </dgm:t>
    </dgm:pt>
    <dgm:pt modelId="{E18AAD26-A1AA-4C3F-835F-B6E43AF39A34}">
      <dgm:prSet phldrT="[Текст]" phldr="1"/>
      <dgm:spPr/>
      <dgm:t>
        <a:bodyPr/>
        <a:lstStyle/>
        <a:p>
          <a:endParaRPr lang="ru-RU" dirty="0"/>
        </a:p>
      </dgm:t>
    </dgm:pt>
    <dgm:pt modelId="{3A899FB6-54EA-4740-B3EB-50FDD88C75B9}" type="parTrans" cxnId="{28313694-2DB5-4C3C-ADCD-89DC90BFBD52}">
      <dgm:prSet/>
      <dgm:spPr/>
      <dgm:t>
        <a:bodyPr/>
        <a:lstStyle/>
        <a:p>
          <a:endParaRPr lang="ru-RU"/>
        </a:p>
      </dgm:t>
    </dgm:pt>
    <dgm:pt modelId="{77D9B1B6-F051-4C25-B10A-C942358F6FC6}" type="sibTrans" cxnId="{28313694-2DB5-4C3C-ADCD-89DC90BFBD52}">
      <dgm:prSet/>
      <dgm:spPr/>
      <dgm:t>
        <a:bodyPr/>
        <a:lstStyle/>
        <a:p>
          <a:endParaRPr lang="ru-RU"/>
        </a:p>
      </dgm:t>
    </dgm:pt>
    <dgm:pt modelId="{C793B1D6-38E4-46AC-A0DB-12C53B45B2FB}">
      <dgm:prSet phldrT="[Текст]"/>
      <dgm:spPr/>
      <dgm:t>
        <a:bodyPr/>
        <a:lstStyle/>
        <a:p>
          <a:r>
            <a:rPr lang="ru-RU" dirty="0" smtClean="0"/>
            <a:t>По программа004</a:t>
          </a:r>
          <a:endParaRPr lang="ru-RU" dirty="0"/>
        </a:p>
      </dgm:t>
    </dgm:pt>
    <dgm:pt modelId="{FB86440E-D9B4-4C43-86C6-D978D9D8B5FF}" type="parTrans" cxnId="{9689C759-404F-4D39-B5E6-45F577C8A6AE}">
      <dgm:prSet/>
      <dgm:spPr/>
      <dgm:t>
        <a:bodyPr/>
        <a:lstStyle/>
        <a:p>
          <a:endParaRPr lang="ru-RU"/>
        </a:p>
      </dgm:t>
    </dgm:pt>
    <dgm:pt modelId="{99E12406-1D99-42FC-B715-65B13A979E53}" type="sibTrans" cxnId="{9689C759-404F-4D39-B5E6-45F577C8A6AE}">
      <dgm:prSet/>
      <dgm:spPr/>
      <dgm:t>
        <a:bodyPr/>
        <a:lstStyle/>
        <a:p>
          <a:endParaRPr lang="ru-RU"/>
        </a:p>
      </dgm:t>
    </dgm:pt>
    <dgm:pt modelId="{F44008ED-ECC0-4710-B945-30857BFE6930}">
      <dgm:prSet/>
      <dgm:spPr/>
      <dgm:t>
        <a:bodyPr/>
        <a:lstStyle/>
        <a:p>
          <a:r>
            <a:rPr lang="ru-RU" dirty="0" smtClean="0"/>
            <a:t>Развитие мероприятий в сфере </a:t>
          </a:r>
          <a:r>
            <a:rPr lang="ru-RU" dirty="0" err="1" smtClean="0"/>
            <a:t>молодежнойполитики</a:t>
          </a:r>
          <a:r>
            <a:rPr lang="ru-RU" dirty="0" smtClean="0"/>
            <a:t> </a:t>
          </a:r>
          <a:endParaRPr lang="ru-RU" dirty="0"/>
        </a:p>
      </dgm:t>
    </dgm:pt>
    <dgm:pt modelId="{4BB0CF77-7E31-47F4-B1AD-39E445876177}" type="parTrans" cxnId="{DE8A0353-EB1D-4868-9D03-A42D494FC697}">
      <dgm:prSet/>
      <dgm:spPr/>
      <dgm:t>
        <a:bodyPr/>
        <a:lstStyle/>
        <a:p>
          <a:endParaRPr lang="ru-RU"/>
        </a:p>
      </dgm:t>
    </dgm:pt>
    <dgm:pt modelId="{0BD1A990-10E3-4BA7-95C1-D6C3B6816A95}" type="sibTrans" cxnId="{DE8A0353-EB1D-4868-9D03-A42D494FC697}">
      <dgm:prSet/>
      <dgm:spPr/>
      <dgm:t>
        <a:bodyPr/>
        <a:lstStyle/>
        <a:p>
          <a:endParaRPr lang="ru-RU"/>
        </a:p>
      </dgm:t>
    </dgm:pt>
    <dgm:pt modelId="{270639C3-1A47-485C-B442-5FA14072BBAE}" type="pres">
      <dgm:prSet presAssocID="{CC8F18AF-EF0F-4DF5-90D6-4228AF5E409E}" presName="diagram" presStyleCnt="0">
        <dgm:presLayoutVars>
          <dgm:dir/>
          <dgm:animLvl val="lvl"/>
          <dgm:resizeHandles val="exact"/>
        </dgm:presLayoutVars>
      </dgm:prSet>
      <dgm:spPr/>
    </dgm:pt>
    <dgm:pt modelId="{170B4150-1FCD-45A8-9D47-1BBE05DF469A}" type="pres">
      <dgm:prSet presAssocID="{B2CD6E58-532F-46B4-862A-954E912C9D87}" presName="compNode" presStyleCnt="0"/>
      <dgm:spPr/>
    </dgm:pt>
    <dgm:pt modelId="{C617DF67-E6CC-4BA5-ACF5-A9A25934FB5E}" type="pres">
      <dgm:prSet presAssocID="{B2CD6E58-532F-46B4-862A-954E912C9D87}" presName="childRect" presStyleLbl="bgAcc1" presStyleIdx="0" presStyleCnt="3">
        <dgm:presLayoutVars>
          <dgm:bulletEnabled val="1"/>
        </dgm:presLayoutVars>
      </dgm:prSet>
      <dgm:spPr/>
    </dgm:pt>
    <dgm:pt modelId="{3F932AE9-DA53-47AD-BADC-A3E0866188DF}" type="pres">
      <dgm:prSet presAssocID="{B2CD6E58-532F-46B4-862A-954E912C9D8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978AE5-AB3A-4697-A4FE-585C7A3DAE66}" type="pres">
      <dgm:prSet presAssocID="{B2CD6E58-532F-46B4-862A-954E912C9D87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FF7EBB35-7162-4AAD-8940-FAE1160E513B}" type="pres">
      <dgm:prSet presAssocID="{B2CD6E58-532F-46B4-862A-954E912C9D87}" presName="adorn" presStyleLbl="fgAccFollowNode1" presStyleIdx="0" presStyleCnt="3" custScaleX="1620200" custScaleY="67942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5F0835B-3D5E-4180-A6A9-51216167958D}" type="pres">
      <dgm:prSet presAssocID="{45AAF8CF-9B4C-40A0-90C7-D3A2550F3BD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4A26EC6-AF1E-4EA7-A6F1-4E9F8AA25DC2}" type="pres">
      <dgm:prSet presAssocID="{E18AAD26-A1AA-4C3F-835F-B6E43AF39A34}" presName="compNode" presStyleCnt="0"/>
      <dgm:spPr/>
    </dgm:pt>
    <dgm:pt modelId="{729AF4ED-A48C-4A97-82D4-0FE8DEFA63FF}" type="pres">
      <dgm:prSet presAssocID="{E18AAD26-A1AA-4C3F-835F-B6E43AF39A34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E1C2C-1EB3-46FF-A4FC-41AE3417A642}" type="pres">
      <dgm:prSet presAssocID="{E18AAD26-A1AA-4C3F-835F-B6E43AF39A3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1276F-1803-485C-92D1-79CCE7FCB48B}" type="pres">
      <dgm:prSet presAssocID="{E18AAD26-A1AA-4C3F-835F-B6E43AF39A34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F8F19C16-48A4-49EA-84B7-38CE60534664}" type="pres">
      <dgm:prSet presAssocID="{E18AAD26-A1AA-4C3F-835F-B6E43AF39A34}" presName="adorn" presStyleLbl="fgAccFollowNode1" presStyleIdx="1" presStyleCnt="3"/>
      <dgm:spPr/>
    </dgm:pt>
    <dgm:pt modelId="{8CFE9C4E-E8F5-44A3-A8C0-520E723C1090}" type="pres">
      <dgm:prSet presAssocID="{77D9B1B6-F051-4C25-B10A-C942358F6FC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5AEEF9C-075C-43B5-ABFF-954BF4574B6A}" type="pres">
      <dgm:prSet presAssocID="{C793B1D6-38E4-46AC-A0DB-12C53B45B2FB}" presName="compNode" presStyleCnt="0"/>
      <dgm:spPr/>
    </dgm:pt>
    <dgm:pt modelId="{CE721802-687A-4279-ADF6-3858544FFB93}" type="pres">
      <dgm:prSet presAssocID="{C793B1D6-38E4-46AC-A0DB-12C53B45B2FB}" presName="childRect" presStyleLbl="bgAcc1" presStyleIdx="2" presStyleCnt="3">
        <dgm:presLayoutVars>
          <dgm:bulletEnabled val="1"/>
        </dgm:presLayoutVars>
      </dgm:prSet>
      <dgm:spPr>
        <a:prstGeom prst="curvedLeftArrow">
          <a:avLst/>
        </a:prstGeom>
      </dgm:spPr>
    </dgm:pt>
    <dgm:pt modelId="{AD8DCAC4-D4B0-415C-9C09-321AB84A98B2}" type="pres">
      <dgm:prSet presAssocID="{C793B1D6-38E4-46AC-A0DB-12C53B45B2F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AB536-EE2F-4199-BD78-EA4614F3ACC3}" type="pres">
      <dgm:prSet presAssocID="{C793B1D6-38E4-46AC-A0DB-12C53B45B2FB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E5428AFD-B4A1-4D57-B8EC-D7255AD8077B}" type="pres">
      <dgm:prSet presAssocID="{C793B1D6-38E4-46AC-A0DB-12C53B45B2FB}" presName="adorn" presStyleLbl="fgAccFollowNode1" presStyleIdx="2" presStyleCnt="3"/>
      <dgm:spPr/>
    </dgm:pt>
  </dgm:ptLst>
  <dgm:cxnLst>
    <dgm:cxn modelId="{9689C759-404F-4D39-B5E6-45F577C8A6AE}" srcId="{CC8F18AF-EF0F-4DF5-90D6-4228AF5E409E}" destId="{C793B1D6-38E4-46AC-A0DB-12C53B45B2FB}" srcOrd="2" destOrd="0" parTransId="{FB86440E-D9B4-4C43-86C6-D978D9D8B5FF}" sibTransId="{99E12406-1D99-42FC-B715-65B13A979E53}"/>
    <dgm:cxn modelId="{B441E4AE-968D-45BE-ACD7-E51BA26020C5}" type="presOf" srcId="{B2CD6E58-532F-46B4-862A-954E912C9D87}" destId="{3F932AE9-DA53-47AD-BADC-A3E0866188DF}" srcOrd="0" destOrd="0" presId="urn:microsoft.com/office/officeart/2005/8/layout/bList2#2"/>
    <dgm:cxn modelId="{BED9758F-B3F8-439D-A77E-513EACB533C4}" type="presOf" srcId="{B2CD6E58-532F-46B4-862A-954E912C9D87}" destId="{B6978AE5-AB3A-4697-A4FE-585C7A3DAE66}" srcOrd="1" destOrd="0" presId="urn:microsoft.com/office/officeart/2005/8/layout/bList2#2"/>
    <dgm:cxn modelId="{755876D6-B4EA-4CA8-A522-581985DCBB43}" type="presOf" srcId="{77D9B1B6-F051-4C25-B10A-C942358F6FC6}" destId="{8CFE9C4E-E8F5-44A3-A8C0-520E723C1090}" srcOrd="0" destOrd="0" presId="urn:microsoft.com/office/officeart/2005/8/layout/bList2#2"/>
    <dgm:cxn modelId="{A00201DE-8AC1-4985-B475-B2CC67BD9371}" type="presOf" srcId="{C793B1D6-38E4-46AC-A0DB-12C53B45B2FB}" destId="{AD8DCAC4-D4B0-415C-9C09-321AB84A98B2}" srcOrd="0" destOrd="0" presId="urn:microsoft.com/office/officeart/2005/8/layout/bList2#2"/>
    <dgm:cxn modelId="{28313694-2DB5-4C3C-ADCD-89DC90BFBD52}" srcId="{CC8F18AF-EF0F-4DF5-90D6-4228AF5E409E}" destId="{E18AAD26-A1AA-4C3F-835F-B6E43AF39A34}" srcOrd="1" destOrd="0" parTransId="{3A899FB6-54EA-4740-B3EB-50FDD88C75B9}" sibTransId="{77D9B1B6-F051-4C25-B10A-C942358F6FC6}"/>
    <dgm:cxn modelId="{D4200017-9480-47B3-8FE5-BFE2DF400522}" type="presOf" srcId="{C793B1D6-38E4-46AC-A0DB-12C53B45B2FB}" destId="{334AB536-EE2F-4199-BD78-EA4614F3ACC3}" srcOrd="1" destOrd="0" presId="urn:microsoft.com/office/officeart/2005/8/layout/bList2#2"/>
    <dgm:cxn modelId="{C893FD8C-7493-498C-AE31-79CA1785EADC}" type="presOf" srcId="{45AAF8CF-9B4C-40A0-90C7-D3A2550F3BD7}" destId="{A5F0835B-3D5E-4180-A6A9-51216167958D}" srcOrd="0" destOrd="0" presId="urn:microsoft.com/office/officeart/2005/8/layout/bList2#2"/>
    <dgm:cxn modelId="{DE8A0353-EB1D-4868-9D03-A42D494FC697}" srcId="{E18AAD26-A1AA-4C3F-835F-B6E43AF39A34}" destId="{F44008ED-ECC0-4710-B945-30857BFE6930}" srcOrd="0" destOrd="0" parTransId="{4BB0CF77-7E31-47F4-B1AD-39E445876177}" sibTransId="{0BD1A990-10E3-4BA7-95C1-D6C3B6816A95}"/>
    <dgm:cxn modelId="{691E303A-B276-44D0-ADBA-065041E6C3C4}" type="presOf" srcId="{E18AAD26-A1AA-4C3F-835F-B6E43AF39A34}" destId="{A421276F-1803-485C-92D1-79CCE7FCB48B}" srcOrd="1" destOrd="0" presId="urn:microsoft.com/office/officeart/2005/8/layout/bList2#2"/>
    <dgm:cxn modelId="{C0E4FAEF-63D2-4721-AFB3-2657B002F069}" type="presOf" srcId="{F44008ED-ECC0-4710-B945-30857BFE6930}" destId="{729AF4ED-A48C-4A97-82D4-0FE8DEFA63FF}" srcOrd="0" destOrd="0" presId="urn:microsoft.com/office/officeart/2005/8/layout/bList2#2"/>
    <dgm:cxn modelId="{F4F6F01F-82D4-4FCE-AE61-C9F1ABC9797B}" srcId="{CC8F18AF-EF0F-4DF5-90D6-4228AF5E409E}" destId="{B2CD6E58-532F-46B4-862A-954E912C9D87}" srcOrd="0" destOrd="0" parTransId="{176C87F0-0FA1-489D-BBDF-DEBE07A7A415}" sibTransId="{45AAF8CF-9B4C-40A0-90C7-D3A2550F3BD7}"/>
    <dgm:cxn modelId="{FF54E7D5-E680-4489-BE93-85DD0AC12886}" type="presOf" srcId="{CC8F18AF-EF0F-4DF5-90D6-4228AF5E409E}" destId="{270639C3-1A47-485C-B442-5FA14072BBAE}" srcOrd="0" destOrd="0" presId="urn:microsoft.com/office/officeart/2005/8/layout/bList2#2"/>
    <dgm:cxn modelId="{31C695EB-90C3-4303-AA92-797111E2B2F5}" type="presOf" srcId="{E18AAD26-A1AA-4C3F-835F-B6E43AF39A34}" destId="{F30E1C2C-1EB3-46FF-A4FC-41AE3417A642}" srcOrd="0" destOrd="0" presId="urn:microsoft.com/office/officeart/2005/8/layout/bList2#2"/>
    <dgm:cxn modelId="{9F4C62FA-CBD9-4CAB-93ED-3AFB71AF14B7}" type="presParOf" srcId="{270639C3-1A47-485C-B442-5FA14072BBAE}" destId="{170B4150-1FCD-45A8-9D47-1BBE05DF469A}" srcOrd="0" destOrd="0" presId="urn:microsoft.com/office/officeart/2005/8/layout/bList2#2"/>
    <dgm:cxn modelId="{564C36BB-7D35-4DCC-98DA-29EA8B2E396F}" type="presParOf" srcId="{170B4150-1FCD-45A8-9D47-1BBE05DF469A}" destId="{C617DF67-E6CC-4BA5-ACF5-A9A25934FB5E}" srcOrd="0" destOrd="0" presId="urn:microsoft.com/office/officeart/2005/8/layout/bList2#2"/>
    <dgm:cxn modelId="{A3717BE7-119B-41D6-B6A1-5EA802BAC065}" type="presParOf" srcId="{170B4150-1FCD-45A8-9D47-1BBE05DF469A}" destId="{3F932AE9-DA53-47AD-BADC-A3E0866188DF}" srcOrd="1" destOrd="0" presId="urn:microsoft.com/office/officeart/2005/8/layout/bList2#2"/>
    <dgm:cxn modelId="{B8B29CFA-96C7-4876-B110-AD53E0AC9A4B}" type="presParOf" srcId="{170B4150-1FCD-45A8-9D47-1BBE05DF469A}" destId="{B6978AE5-AB3A-4697-A4FE-585C7A3DAE66}" srcOrd="2" destOrd="0" presId="urn:microsoft.com/office/officeart/2005/8/layout/bList2#2"/>
    <dgm:cxn modelId="{9C682B92-654D-4EB0-AE69-C1D97C749822}" type="presParOf" srcId="{170B4150-1FCD-45A8-9D47-1BBE05DF469A}" destId="{FF7EBB35-7162-4AAD-8940-FAE1160E513B}" srcOrd="3" destOrd="0" presId="urn:microsoft.com/office/officeart/2005/8/layout/bList2#2"/>
    <dgm:cxn modelId="{68812EC3-BCCE-4F85-85D4-0174CB1AEEFD}" type="presParOf" srcId="{270639C3-1A47-485C-B442-5FA14072BBAE}" destId="{A5F0835B-3D5E-4180-A6A9-51216167958D}" srcOrd="1" destOrd="0" presId="urn:microsoft.com/office/officeart/2005/8/layout/bList2#2"/>
    <dgm:cxn modelId="{19F3A2D5-0B0A-468C-A6B4-9BF71FF1A6C4}" type="presParOf" srcId="{270639C3-1A47-485C-B442-5FA14072BBAE}" destId="{E4A26EC6-AF1E-4EA7-A6F1-4E9F8AA25DC2}" srcOrd="2" destOrd="0" presId="urn:microsoft.com/office/officeart/2005/8/layout/bList2#2"/>
    <dgm:cxn modelId="{CEA181FB-BBE8-4979-A9A8-FFBDC705F50E}" type="presParOf" srcId="{E4A26EC6-AF1E-4EA7-A6F1-4E9F8AA25DC2}" destId="{729AF4ED-A48C-4A97-82D4-0FE8DEFA63FF}" srcOrd="0" destOrd="0" presId="urn:microsoft.com/office/officeart/2005/8/layout/bList2#2"/>
    <dgm:cxn modelId="{4C13A27D-1BC7-4EAF-B97F-48132C3DB090}" type="presParOf" srcId="{E4A26EC6-AF1E-4EA7-A6F1-4E9F8AA25DC2}" destId="{F30E1C2C-1EB3-46FF-A4FC-41AE3417A642}" srcOrd="1" destOrd="0" presId="urn:microsoft.com/office/officeart/2005/8/layout/bList2#2"/>
    <dgm:cxn modelId="{0F287627-310F-454D-86BB-500E14004D90}" type="presParOf" srcId="{E4A26EC6-AF1E-4EA7-A6F1-4E9F8AA25DC2}" destId="{A421276F-1803-485C-92D1-79CCE7FCB48B}" srcOrd="2" destOrd="0" presId="urn:microsoft.com/office/officeart/2005/8/layout/bList2#2"/>
    <dgm:cxn modelId="{AA2385BF-DBE3-4BA2-9F24-32FE7AF89573}" type="presParOf" srcId="{E4A26EC6-AF1E-4EA7-A6F1-4E9F8AA25DC2}" destId="{F8F19C16-48A4-49EA-84B7-38CE60534664}" srcOrd="3" destOrd="0" presId="urn:microsoft.com/office/officeart/2005/8/layout/bList2#2"/>
    <dgm:cxn modelId="{F5F6A5D0-2904-4E99-91E5-9AD1D25DE042}" type="presParOf" srcId="{270639C3-1A47-485C-B442-5FA14072BBAE}" destId="{8CFE9C4E-E8F5-44A3-A8C0-520E723C1090}" srcOrd="3" destOrd="0" presId="urn:microsoft.com/office/officeart/2005/8/layout/bList2#2"/>
    <dgm:cxn modelId="{EB6DF4B2-FE38-400C-8A23-6FB5495ABE86}" type="presParOf" srcId="{270639C3-1A47-485C-B442-5FA14072BBAE}" destId="{D5AEEF9C-075C-43B5-ABFF-954BF4574B6A}" srcOrd="4" destOrd="0" presId="urn:microsoft.com/office/officeart/2005/8/layout/bList2#2"/>
    <dgm:cxn modelId="{8EEF0721-F35D-4B60-819B-917FF726E9DD}" type="presParOf" srcId="{D5AEEF9C-075C-43B5-ABFF-954BF4574B6A}" destId="{CE721802-687A-4279-ADF6-3858544FFB93}" srcOrd="0" destOrd="0" presId="urn:microsoft.com/office/officeart/2005/8/layout/bList2#2"/>
    <dgm:cxn modelId="{2F920C91-AA57-4D89-9B45-8DD0467A55BE}" type="presParOf" srcId="{D5AEEF9C-075C-43B5-ABFF-954BF4574B6A}" destId="{AD8DCAC4-D4B0-415C-9C09-321AB84A98B2}" srcOrd="1" destOrd="0" presId="urn:microsoft.com/office/officeart/2005/8/layout/bList2#2"/>
    <dgm:cxn modelId="{2F47121A-14BE-45B7-9DC4-EE1017473E1C}" type="presParOf" srcId="{D5AEEF9C-075C-43B5-ABFF-954BF4574B6A}" destId="{334AB536-EE2F-4199-BD78-EA4614F3ACC3}" srcOrd="2" destOrd="0" presId="urn:microsoft.com/office/officeart/2005/8/layout/bList2#2"/>
    <dgm:cxn modelId="{E7095217-655D-4BB0-A761-833A1D814B8E}" type="presParOf" srcId="{D5AEEF9C-075C-43B5-ABFF-954BF4574B6A}" destId="{E5428AFD-B4A1-4D57-B8EC-D7255AD8077B}" srcOrd="3" destOrd="0" presId="urn:microsoft.com/office/officeart/2005/8/layout/bList2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C8F18AF-EF0F-4DF5-90D6-4228AF5E409E}" type="doc">
      <dgm:prSet loTypeId="urn:microsoft.com/office/officeart/2005/8/layout/bList2#3" loCatId="list" qsTypeId="urn:microsoft.com/office/officeart/2005/8/quickstyle/simple1" qsCatId="simple" csTypeId="urn:microsoft.com/office/officeart/2005/8/colors/accent1_2" csCatId="accent1" phldr="1"/>
      <dgm:spPr/>
    </dgm:pt>
    <dgm:pt modelId="{B2CD6E58-532F-46B4-862A-954E912C9D87}">
      <dgm:prSet phldrT="[Текст]" phldr="1"/>
      <dgm:spPr/>
      <dgm:t>
        <a:bodyPr/>
        <a:lstStyle/>
        <a:p>
          <a:endParaRPr lang="ru-RU" dirty="0"/>
        </a:p>
      </dgm:t>
    </dgm:pt>
    <dgm:pt modelId="{176C87F0-0FA1-489D-BBDF-DEBE07A7A415}" type="parTrans" cxnId="{F4F6F01F-82D4-4FCE-AE61-C9F1ABC9797B}">
      <dgm:prSet/>
      <dgm:spPr/>
      <dgm:t>
        <a:bodyPr/>
        <a:lstStyle/>
        <a:p>
          <a:endParaRPr lang="ru-RU"/>
        </a:p>
      </dgm:t>
    </dgm:pt>
    <dgm:pt modelId="{45AAF8CF-9B4C-40A0-90C7-D3A2550F3BD7}" type="sibTrans" cxnId="{F4F6F01F-82D4-4FCE-AE61-C9F1ABC9797B}">
      <dgm:prSet/>
      <dgm:spPr/>
      <dgm:t>
        <a:bodyPr/>
        <a:lstStyle/>
        <a:p>
          <a:endParaRPr lang="ru-RU"/>
        </a:p>
      </dgm:t>
    </dgm:pt>
    <dgm:pt modelId="{E18AAD26-A1AA-4C3F-835F-B6E43AF39A34}">
      <dgm:prSet phldrT="[Текст]" phldr="1"/>
      <dgm:spPr/>
      <dgm:t>
        <a:bodyPr/>
        <a:lstStyle/>
        <a:p>
          <a:endParaRPr lang="ru-RU" dirty="0"/>
        </a:p>
      </dgm:t>
    </dgm:pt>
    <dgm:pt modelId="{3A899FB6-54EA-4740-B3EB-50FDD88C75B9}" type="parTrans" cxnId="{28313694-2DB5-4C3C-ADCD-89DC90BFBD52}">
      <dgm:prSet/>
      <dgm:spPr/>
      <dgm:t>
        <a:bodyPr/>
        <a:lstStyle/>
        <a:p>
          <a:endParaRPr lang="ru-RU"/>
        </a:p>
      </dgm:t>
    </dgm:pt>
    <dgm:pt modelId="{77D9B1B6-F051-4C25-B10A-C942358F6FC6}" type="sibTrans" cxnId="{28313694-2DB5-4C3C-ADCD-89DC90BFBD52}">
      <dgm:prSet/>
      <dgm:spPr/>
      <dgm:t>
        <a:bodyPr/>
        <a:lstStyle/>
        <a:p>
          <a:endParaRPr lang="ru-RU"/>
        </a:p>
      </dgm:t>
    </dgm:pt>
    <dgm:pt modelId="{C793B1D6-38E4-46AC-A0DB-12C53B45B2FB}">
      <dgm:prSet phldrT="[Текст]"/>
      <dgm:spPr/>
      <dgm:t>
        <a:bodyPr/>
        <a:lstStyle/>
        <a:p>
          <a:r>
            <a:rPr lang="ru-RU" dirty="0" smtClean="0"/>
            <a:t>По программа008</a:t>
          </a:r>
          <a:endParaRPr lang="ru-RU" dirty="0"/>
        </a:p>
      </dgm:t>
    </dgm:pt>
    <dgm:pt modelId="{FB86440E-D9B4-4C43-86C6-D978D9D8B5FF}" type="parTrans" cxnId="{9689C759-404F-4D39-B5E6-45F577C8A6AE}">
      <dgm:prSet/>
      <dgm:spPr/>
      <dgm:t>
        <a:bodyPr/>
        <a:lstStyle/>
        <a:p>
          <a:endParaRPr lang="ru-RU"/>
        </a:p>
      </dgm:t>
    </dgm:pt>
    <dgm:pt modelId="{99E12406-1D99-42FC-B715-65B13A979E53}" type="sibTrans" cxnId="{9689C759-404F-4D39-B5E6-45F577C8A6AE}">
      <dgm:prSet/>
      <dgm:spPr/>
      <dgm:t>
        <a:bodyPr/>
        <a:lstStyle/>
        <a:p>
          <a:endParaRPr lang="ru-RU"/>
        </a:p>
      </dgm:t>
    </dgm:pt>
    <dgm:pt modelId="{F44008ED-ECC0-4710-B945-30857BFE6930}">
      <dgm:prSet/>
      <dgm:spPr/>
      <dgm:t>
        <a:bodyPr/>
        <a:lstStyle/>
        <a:p>
          <a:r>
            <a:rPr lang="ru-RU" dirty="0" smtClean="0"/>
            <a:t>Развитие государственного языка ,прохождение семинаров тренингов</a:t>
          </a:r>
          <a:endParaRPr lang="ru-RU" dirty="0"/>
        </a:p>
      </dgm:t>
    </dgm:pt>
    <dgm:pt modelId="{4BB0CF77-7E31-47F4-B1AD-39E445876177}" type="parTrans" cxnId="{DE8A0353-EB1D-4868-9D03-A42D494FC697}">
      <dgm:prSet/>
      <dgm:spPr/>
      <dgm:t>
        <a:bodyPr/>
        <a:lstStyle/>
        <a:p>
          <a:endParaRPr lang="ru-RU"/>
        </a:p>
      </dgm:t>
    </dgm:pt>
    <dgm:pt modelId="{0BD1A990-10E3-4BA7-95C1-D6C3B6816A95}" type="sibTrans" cxnId="{DE8A0353-EB1D-4868-9D03-A42D494FC697}">
      <dgm:prSet/>
      <dgm:spPr/>
      <dgm:t>
        <a:bodyPr/>
        <a:lstStyle/>
        <a:p>
          <a:endParaRPr lang="ru-RU"/>
        </a:p>
      </dgm:t>
    </dgm:pt>
    <dgm:pt modelId="{270639C3-1A47-485C-B442-5FA14072BBAE}" type="pres">
      <dgm:prSet presAssocID="{CC8F18AF-EF0F-4DF5-90D6-4228AF5E409E}" presName="diagram" presStyleCnt="0">
        <dgm:presLayoutVars>
          <dgm:dir/>
          <dgm:animLvl val="lvl"/>
          <dgm:resizeHandles val="exact"/>
        </dgm:presLayoutVars>
      </dgm:prSet>
      <dgm:spPr/>
    </dgm:pt>
    <dgm:pt modelId="{170B4150-1FCD-45A8-9D47-1BBE05DF469A}" type="pres">
      <dgm:prSet presAssocID="{B2CD6E58-532F-46B4-862A-954E912C9D87}" presName="compNode" presStyleCnt="0"/>
      <dgm:spPr/>
    </dgm:pt>
    <dgm:pt modelId="{C617DF67-E6CC-4BA5-ACF5-A9A25934FB5E}" type="pres">
      <dgm:prSet presAssocID="{B2CD6E58-532F-46B4-862A-954E912C9D87}" presName="childRect" presStyleLbl="bgAcc1" presStyleIdx="0" presStyleCnt="3">
        <dgm:presLayoutVars>
          <dgm:bulletEnabled val="1"/>
        </dgm:presLayoutVars>
      </dgm:prSet>
      <dgm:spPr/>
    </dgm:pt>
    <dgm:pt modelId="{3F932AE9-DA53-47AD-BADC-A3E0866188DF}" type="pres">
      <dgm:prSet presAssocID="{B2CD6E58-532F-46B4-862A-954E912C9D8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978AE5-AB3A-4697-A4FE-585C7A3DAE66}" type="pres">
      <dgm:prSet presAssocID="{B2CD6E58-532F-46B4-862A-954E912C9D87}" presName="parentRect" presStyleLbl="alignNode1" presStyleIdx="0" presStyleCnt="3"/>
      <dgm:spPr/>
      <dgm:t>
        <a:bodyPr/>
        <a:lstStyle/>
        <a:p>
          <a:endParaRPr lang="ru-RU"/>
        </a:p>
      </dgm:t>
    </dgm:pt>
    <dgm:pt modelId="{FF7EBB35-7162-4AAD-8940-FAE1160E513B}" type="pres">
      <dgm:prSet presAssocID="{B2CD6E58-532F-46B4-862A-954E912C9D87}" presName="adorn" presStyleLbl="fgAccFollowNode1" presStyleIdx="0" presStyleCnt="3" custScaleX="1093490" custScaleY="85684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5F0835B-3D5E-4180-A6A9-51216167958D}" type="pres">
      <dgm:prSet presAssocID="{45AAF8CF-9B4C-40A0-90C7-D3A2550F3BD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E4A26EC6-AF1E-4EA7-A6F1-4E9F8AA25DC2}" type="pres">
      <dgm:prSet presAssocID="{E18AAD26-A1AA-4C3F-835F-B6E43AF39A34}" presName="compNode" presStyleCnt="0"/>
      <dgm:spPr/>
    </dgm:pt>
    <dgm:pt modelId="{729AF4ED-A48C-4A97-82D4-0FE8DEFA63FF}" type="pres">
      <dgm:prSet presAssocID="{E18AAD26-A1AA-4C3F-835F-B6E43AF39A34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E1C2C-1EB3-46FF-A4FC-41AE3417A642}" type="pres">
      <dgm:prSet presAssocID="{E18AAD26-A1AA-4C3F-835F-B6E43AF39A3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21276F-1803-485C-92D1-79CCE7FCB48B}" type="pres">
      <dgm:prSet presAssocID="{E18AAD26-A1AA-4C3F-835F-B6E43AF39A34}" presName="parentRect" presStyleLbl="alignNode1" presStyleIdx="1" presStyleCnt="3"/>
      <dgm:spPr/>
      <dgm:t>
        <a:bodyPr/>
        <a:lstStyle/>
        <a:p>
          <a:endParaRPr lang="ru-RU"/>
        </a:p>
      </dgm:t>
    </dgm:pt>
    <dgm:pt modelId="{F8F19C16-48A4-49EA-84B7-38CE60534664}" type="pres">
      <dgm:prSet presAssocID="{E18AAD26-A1AA-4C3F-835F-B6E43AF39A34}" presName="adorn" presStyleLbl="fgAccFollowNode1" presStyleIdx="1" presStyleCnt="3"/>
      <dgm:spPr/>
    </dgm:pt>
    <dgm:pt modelId="{8CFE9C4E-E8F5-44A3-A8C0-520E723C1090}" type="pres">
      <dgm:prSet presAssocID="{77D9B1B6-F051-4C25-B10A-C942358F6FC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5AEEF9C-075C-43B5-ABFF-954BF4574B6A}" type="pres">
      <dgm:prSet presAssocID="{C793B1D6-38E4-46AC-A0DB-12C53B45B2FB}" presName="compNode" presStyleCnt="0"/>
      <dgm:spPr/>
    </dgm:pt>
    <dgm:pt modelId="{CE721802-687A-4279-ADF6-3858544FFB93}" type="pres">
      <dgm:prSet presAssocID="{C793B1D6-38E4-46AC-A0DB-12C53B45B2FB}" presName="childRect" presStyleLbl="bgAcc1" presStyleIdx="2" presStyleCnt="3">
        <dgm:presLayoutVars>
          <dgm:bulletEnabled val="1"/>
        </dgm:presLayoutVars>
      </dgm:prSet>
      <dgm:spPr>
        <a:prstGeom prst="curvedLeftArrow">
          <a:avLst/>
        </a:prstGeom>
      </dgm:spPr>
    </dgm:pt>
    <dgm:pt modelId="{AD8DCAC4-D4B0-415C-9C09-321AB84A98B2}" type="pres">
      <dgm:prSet presAssocID="{C793B1D6-38E4-46AC-A0DB-12C53B45B2F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AB536-EE2F-4199-BD78-EA4614F3ACC3}" type="pres">
      <dgm:prSet presAssocID="{C793B1D6-38E4-46AC-A0DB-12C53B45B2FB}" presName="parentRect" presStyleLbl="alignNode1" presStyleIdx="2" presStyleCnt="3"/>
      <dgm:spPr/>
      <dgm:t>
        <a:bodyPr/>
        <a:lstStyle/>
        <a:p>
          <a:endParaRPr lang="ru-RU"/>
        </a:p>
      </dgm:t>
    </dgm:pt>
    <dgm:pt modelId="{E5428AFD-B4A1-4D57-B8EC-D7255AD8077B}" type="pres">
      <dgm:prSet presAssocID="{C793B1D6-38E4-46AC-A0DB-12C53B45B2FB}" presName="adorn" presStyleLbl="fgAccFollowNode1" presStyleIdx="2" presStyleCnt="3"/>
      <dgm:spPr/>
    </dgm:pt>
  </dgm:ptLst>
  <dgm:cxnLst>
    <dgm:cxn modelId="{523DFB62-FA4C-4AAE-942E-4663D30690AD}" type="presOf" srcId="{E18AAD26-A1AA-4C3F-835F-B6E43AF39A34}" destId="{A421276F-1803-485C-92D1-79CCE7FCB48B}" srcOrd="1" destOrd="0" presId="urn:microsoft.com/office/officeart/2005/8/layout/bList2#3"/>
    <dgm:cxn modelId="{F4F6F01F-82D4-4FCE-AE61-C9F1ABC9797B}" srcId="{CC8F18AF-EF0F-4DF5-90D6-4228AF5E409E}" destId="{B2CD6E58-532F-46B4-862A-954E912C9D87}" srcOrd="0" destOrd="0" parTransId="{176C87F0-0FA1-489D-BBDF-DEBE07A7A415}" sibTransId="{45AAF8CF-9B4C-40A0-90C7-D3A2550F3BD7}"/>
    <dgm:cxn modelId="{28313694-2DB5-4C3C-ADCD-89DC90BFBD52}" srcId="{CC8F18AF-EF0F-4DF5-90D6-4228AF5E409E}" destId="{E18AAD26-A1AA-4C3F-835F-B6E43AF39A34}" srcOrd="1" destOrd="0" parTransId="{3A899FB6-54EA-4740-B3EB-50FDD88C75B9}" sibTransId="{77D9B1B6-F051-4C25-B10A-C942358F6FC6}"/>
    <dgm:cxn modelId="{6D1910A1-5A43-4F78-8E83-E492E5EA6C9A}" type="presOf" srcId="{F44008ED-ECC0-4710-B945-30857BFE6930}" destId="{729AF4ED-A48C-4A97-82D4-0FE8DEFA63FF}" srcOrd="0" destOrd="0" presId="urn:microsoft.com/office/officeart/2005/8/layout/bList2#3"/>
    <dgm:cxn modelId="{FE8D3E05-24CA-412F-8F47-AF367F70D44A}" type="presOf" srcId="{CC8F18AF-EF0F-4DF5-90D6-4228AF5E409E}" destId="{270639C3-1A47-485C-B442-5FA14072BBAE}" srcOrd="0" destOrd="0" presId="urn:microsoft.com/office/officeart/2005/8/layout/bList2#3"/>
    <dgm:cxn modelId="{DE8A0353-EB1D-4868-9D03-A42D494FC697}" srcId="{E18AAD26-A1AA-4C3F-835F-B6E43AF39A34}" destId="{F44008ED-ECC0-4710-B945-30857BFE6930}" srcOrd="0" destOrd="0" parTransId="{4BB0CF77-7E31-47F4-B1AD-39E445876177}" sibTransId="{0BD1A990-10E3-4BA7-95C1-D6C3B6816A95}"/>
    <dgm:cxn modelId="{4C932114-166C-4CD1-B32D-4265469D4050}" type="presOf" srcId="{45AAF8CF-9B4C-40A0-90C7-D3A2550F3BD7}" destId="{A5F0835B-3D5E-4180-A6A9-51216167958D}" srcOrd="0" destOrd="0" presId="urn:microsoft.com/office/officeart/2005/8/layout/bList2#3"/>
    <dgm:cxn modelId="{AC38A501-0B5D-4742-B2C2-52459F6E70A1}" type="presOf" srcId="{77D9B1B6-F051-4C25-B10A-C942358F6FC6}" destId="{8CFE9C4E-E8F5-44A3-A8C0-520E723C1090}" srcOrd="0" destOrd="0" presId="urn:microsoft.com/office/officeart/2005/8/layout/bList2#3"/>
    <dgm:cxn modelId="{DE78BBC0-DC8C-4D80-9403-1437FDD8FFB7}" type="presOf" srcId="{C793B1D6-38E4-46AC-A0DB-12C53B45B2FB}" destId="{AD8DCAC4-D4B0-415C-9C09-321AB84A98B2}" srcOrd="0" destOrd="0" presId="urn:microsoft.com/office/officeart/2005/8/layout/bList2#3"/>
    <dgm:cxn modelId="{9689C759-404F-4D39-B5E6-45F577C8A6AE}" srcId="{CC8F18AF-EF0F-4DF5-90D6-4228AF5E409E}" destId="{C793B1D6-38E4-46AC-A0DB-12C53B45B2FB}" srcOrd="2" destOrd="0" parTransId="{FB86440E-D9B4-4C43-86C6-D978D9D8B5FF}" sibTransId="{99E12406-1D99-42FC-B715-65B13A979E53}"/>
    <dgm:cxn modelId="{0F322341-E090-4D2F-98BC-06F2DB1CE52D}" type="presOf" srcId="{C793B1D6-38E4-46AC-A0DB-12C53B45B2FB}" destId="{334AB536-EE2F-4199-BD78-EA4614F3ACC3}" srcOrd="1" destOrd="0" presId="urn:microsoft.com/office/officeart/2005/8/layout/bList2#3"/>
    <dgm:cxn modelId="{1603C1C4-2078-4739-B8C2-3DBF7C22CD16}" type="presOf" srcId="{B2CD6E58-532F-46B4-862A-954E912C9D87}" destId="{B6978AE5-AB3A-4697-A4FE-585C7A3DAE66}" srcOrd="1" destOrd="0" presId="urn:microsoft.com/office/officeart/2005/8/layout/bList2#3"/>
    <dgm:cxn modelId="{2B2B6A49-62EA-4856-BB4D-FA53F7B9A3B9}" type="presOf" srcId="{E18AAD26-A1AA-4C3F-835F-B6E43AF39A34}" destId="{F30E1C2C-1EB3-46FF-A4FC-41AE3417A642}" srcOrd="0" destOrd="0" presId="urn:microsoft.com/office/officeart/2005/8/layout/bList2#3"/>
    <dgm:cxn modelId="{8C40870E-C765-4AAE-A13D-A14DBFADC79F}" type="presOf" srcId="{B2CD6E58-532F-46B4-862A-954E912C9D87}" destId="{3F932AE9-DA53-47AD-BADC-A3E0866188DF}" srcOrd="0" destOrd="0" presId="urn:microsoft.com/office/officeart/2005/8/layout/bList2#3"/>
    <dgm:cxn modelId="{C924019C-9921-43CC-BB28-0F6692AF9027}" type="presParOf" srcId="{270639C3-1A47-485C-B442-5FA14072BBAE}" destId="{170B4150-1FCD-45A8-9D47-1BBE05DF469A}" srcOrd="0" destOrd="0" presId="urn:microsoft.com/office/officeart/2005/8/layout/bList2#3"/>
    <dgm:cxn modelId="{BBC9AEB1-FC53-4EBE-ACAD-D552B822260D}" type="presParOf" srcId="{170B4150-1FCD-45A8-9D47-1BBE05DF469A}" destId="{C617DF67-E6CC-4BA5-ACF5-A9A25934FB5E}" srcOrd="0" destOrd="0" presId="urn:microsoft.com/office/officeart/2005/8/layout/bList2#3"/>
    <dgm:cxn modelId="{ECCB9F38-9833-4D2B-9A9D-6A0CF7C96CC4}" type="presParOf" srcId="{170B4150-1FCD-45A8-9D47-1BBE05DF469A}" destId="{3F932AE9-DA53-47AD-BADC-A3E0866188DF}" srcOrd="1" destOrd="0" presId="urn:microsoft.com/office/officeart/2005/8/layout/bList2#3"/>
    <dgm:cxn modelId="{84194ED8-2381-43C8-B31B-D785A36C6B02}" type="presParOf" srcId="{170B4150-1FCD-45A8-9D47-1BBE05DF469A}" destId="{B6978AE5-AB3A-4697-A4FE-585C7A3DAE66}" srcOrd="2" destOrd="0" presId="urn:microsoft.com/office/officeart/2005/8/layout/bList2#3"/>
    <dgm:cxn modelId="{5A4D8D29-D999-4603-ADDD-B9B18080F161}" type="presParOf" srcId="{170B4150-1FCD-45A8-9D47-1BBE05DF469A}" destId="{FF7EBB35-7162-4AAD-8940-FAE1160E513B}" srcOrd="3" destOrd="0" presId="urn:microsoft.com/office/officeart/2005/8/layout/bList2#3"/>
    <dgm:cxn modelId="{7A6F281C-53D1-44BC-BBF6-A558DE58DBAC}" type="presParOf" srcId="{270639C3-1A47-485C-B442-5FA14072BBAE}" destId="{A5F0835B-3D5E-4180-A6A9-51216167958D}" srcOrd="1" destOrd="0" presId="urn:microsoft.com/office/officeart/2005/8/layout/bList2#3"/>
    <dgm:cxn modelId="{215465D3-54CE-40E5-9A56-FA4B0A79E67F}" type="presParOf" srcId="{270639C3-1A47-485C-B442-5FA14072BBAE}" destId="{E4A26EC6-AF1E-4EA7-A6F1-4E9F8AA25DC2}" srcOrd="2" destOrd="0" presId="urn:microsoft.com/office/officeart/2005/8/layout/bList2#3"/>
    <dgm:cxn modelId="{3A24B282-F649-4C1F-8896-099D29E82C6D}" type="presParOf" srcId="{E4A26EC6-AF1E-4EA7-A6F1-4E9F8AA25DC2}" destId="{729AF4ED-A48C-4A97-82D4-0FE8DEFA63FF}" srcOrd="0" destOrd="0" presId="urn:microsoft.com/office/officeart/2005/8/layout/bList2#3"/>
    <dgm:cxn modelId="{9F517689-4D7A-4ED6-A546-8F5427F77724}" type="presParOf" srcId="{E4A26EC6-AF1E-4EA7-A6F1-4E9F8AA25DC2}" destId="{F30E1C2C-1EB3-46FF-A4FC-41AE3417A642}" srcOrd="1" destOrd="0" presId="urn:microsoft.com/office/officeart/2005/8/layout/bList2#3"/>
    <dgm:cxn modelId="{3F348130-4292-4E64-8DE4-A4C65A75C6DE}" type="presParOf" srcId="{E4A26EC6-AF1E-4EA7-A6F1-4E9F8AA25DC2}" destId="{A421276F-1803-485C-92D1-79CCE7FCB48B}" srcOrd="2" destOrd="0" presId="urn:microsoft.com/office/officeart/2005/8/layout/bList2#3"/>
    <dgm:cxn modelId="{7631A912-13BE-495A-87EC-691B40B2FF6F}" type="presParOf" srcId="{E4A26EC6-AF1E-4EA7-A6F1-4E9F8AA25DC2}" destId="{F8F19C16-48A4-49EA-84B7-38CE60534664}" srcOrd="3" destOrd="0" presId="urn:microsoft.com/office/officeart/2005/8/layout/bList2#3"/>
    <dgm:cxn modelId="{D58A460A-5B8C-4AD1-987E-84B5E45ED4FE}" type="presParOf" srcId="{270639C3-1A47-485C-B442-5FA14072BBAE}" destId="{8CFE9C4E-E8F5-44A3-A8C0-520E723C1090}" srcOrd="3" destOrd="0" presId="urn:microsoft.com/office/officeart/2005/8/layout/bList2#3"/>
    <dgm:cxn modelId="{54FD26FF-4AF5-4774-98C3-5AEC4824178D}" type="presParOf" srcId="{270639C3-1A47-485C-B442-5FA14072BBAE}" destId="{D5AEEF9C-075C-43B5-ABFF-954BF4574B6A}" srcOrd="4" destOrd="0" presId="urn:microsoft.com/office/officeart/2005/8/layout/bList2#3"/>
    <dgm:cxn modelId="{F619A764-030F-4E1C-9A27-2B6B6EF01753}" type="presParOf" srcId="{D5AEEF9C-075C-43B5-ABFF-954BF4574B6A}" destId="{CE721802-687A-4279-ADF6-3858544FFB93}" srcOrd="0" destOrd="0" presId="urn:microsoft.com/office/officeart/2005/8/layout/bList2#3"/>
    <dgm:cxn modelId="{7234F5B8-0775-49FA-8B69-FC3760B96AF1}" type="presParOf" srcId="{D5AEEF9C-075C-43B5-ABFF-954BF4574B6A}" destId="{AD8DCAC4-D4B0-415C-9C09-321AB84A98B2}" srcOrd="1" destOrd="0" presId="urn:microsoft.com/office/officeart/2005/8/layout/bList2#3"/>
    <dgm:cxn modelId="{61B7618C-AA8D-44E4-929D-7E79AE4D803E}" type="presParOf" srcId="{D5AEEF9C-075C-43B5-ABFF-954BF4574B6A}" destId="{334AB536-EE2F-4199-BD78-EA4614F3ACC3}" srcOrd="2" destOrd="0" presId="urn:microsoft.com/office/officeart/2005/8/layout/bList2#3"/>
    <dgm:cxn modelId="{25E8AB76-E41B-48B8-943C-8CDAE744D1FD}" type="presParOf" srcId="{D5AEEF9C-075C-43B5-ABFF-954BF4574B6A}" destId="{E5428AFD-B4A1-4D57-B8EC-D7255AD8077B}" srcOrd="3" destOrd="0" presId="urn:microsoft.com/office/officeart/2005/8/layout/bList2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8CF54C-00D6-49C3-99A3-08DF116DF6AE}">
      <dsp:nvSpPr>
        <dsp:cNvPr id="0" name=""/>
        <dsp:cNvSpPr/>
      </dsp:nvSpPr>
      <dsp:spPr>
        <a:xfrm>
          <a:off x="3185639" y="3277622"/>
          <a:ext cx="1812601" cy="1812601"/>
        </a:xfrm>
        <a:prstGeom prst="flowChartProcess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2024-2026 годы  финансирование составит  284,744млн.тенге </a:t>
          </a:r>
          <a:endParaRPr lang="ru-RU" sz="1500" kern="1200" dirty="0"/>
        </a:p>
      </dsp:txBody>
      <dsp:txXfrm>
        <a:off x="3185639" y="3277622"/>
        <a:ext cx="1812601" cy="1812601"/>
      </dsp:txXfrm>
    </dsp:sp>
    <dsp:sp modelId="{DCBA317C-D943-4E59-8B9D-DF56DB763147}">
      <dsp:nvSpPr>
        <dsp:cNvPr id="0" name=""/>
        <dsp:cNvSpPr/>
      </dsp:nvSpPr>
      <dsp:spPr>
        <a:xfrm rot="10800000">
          <a:off x="637694" y="3925627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21132-8681-43E4-A77A-A1241B94633C}">
      <dsp:nvSpPr>
        <dsp:cNvPr id="0" name=""/>
        <dsp:cNvSpPr/>
      </dsp:nvSpPr>
      <dsp:spPr>
        <a:xfrm>
          <a:off x="3284" y="3676394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Услуги по реализации государственной политики на местном уровне в области и развития внутренней политики и развития языков </a:t>
          </a:r>
          <a:r>
            <a:rPr lang="ru-RU" sz="700" kern="1200" dirty="0" err="1" smtClean="0"/>
            <a:t>Щербактинского</a:t>
          </a:r>
          <a:r>
            <a:rPr lang="ru-RU" sz="700" kern="1200" dirty="0" smtClean="0"/>
            <a:t> </a:t>
          </a:r>
          <a:r>
            <a:rPr lang="ru-RU" sz="700" kern="1200" dirty="0" err="1" smtClean="0"/>
            <a:t>районабюджет</a:t>
          </a:r>
          <a:r>
            <a:rPr lang="ru-RU" sz="700" kern="1200" dirty="0" smtClean="0"/>
            <a:t>                                                                                                                                               </a:t>
          </a:r>
          <a:endParaRPr lang="ru-RU" sz="700" kern="1200" dirty="0"/>
        </a:p>
      </dsp:txBody>
      <dsp:txXfrm>
        <a:off x="33014" y="3706124"/>
        <a:ext cx="1209361" cy="955596"/>
      </dsp:txXfrm>
    </dsp:sp>
    <dsp:sp modelId="{6C6E50EE-BC33-45BC-A152-F19C3397EF24}">
      <dsp:nvSpPr>
        <dsp:cNvPr id="0" name=""/>
        <dsp:cNvSpPr/>
      </dsp:nvSpPr>
      <dsp:spPr>
        <a:xfrm rot="12342857">
          <a:off x="860548" y="2949240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AEE30-55D6-4452-98B1-7DD7710EF3BE}">
      <dsp:nvSpPr>
        <dsp:cNvPr id="0" name=""/>
        <dsp:cNvSpPr/>
      </dsp:nvSpPr>
      <dsp:spPr>
        <a:xfrm>
          <a:off x="345362" y="2177653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Содержание отдела со штатной </a:t>
          </a:r>
          <a:r>
            <a:rPr lang="ru-RU" sz="700" kern="1200" dirty="0" err="1" smtClean="0"/>
            <a:t>численостью</a:t>
          </a:r>
          <a:r>
            <a:rPr lang="ru-RU" sz="700" kern="1200" dirty="0" smtClean="0"/>
            <a:t> -10 </a:t>
          </a:r>
          <a:r>
            <a:rPr lang="ru-RU" sz="700" kern="1200" dirty="0" err="1" smtClean="0"/>
            <a:t>единиц,из</a:t>
          </a:r>
          <a:r>
            <a:rPr lang="ru-RU" sz="700" kern="1200" dirty="0" smtClean="0"/>
            <a:t> них </a:t>
          </a:r>
          <a:r>
            <a:rPr lang="ru-RU" sz="700" kern="1200" dirty="0" err="1" smtClean="0"/>
            <a:t>гос.служащие</a:t>
          </a:r>
          <a:r>
            <a:rPr lang="ru-RU" sz="700" kern="1200" dirty="0" smtClean="0"/>
            <a:t> ,внештатных работников  5 единиц.</a:t>
          </a:r>
          <a:endParaRPr lang="ru-RU" sz="700" kern="1200" dirty="0"/>
        </a:p>
      </dsp:txBody>
      <dsp:txXfrm>
        <a:off x="375092" y="2207383"/>
        <a:ext cx="1209361" cy="955596"/>
      </dsp:txXfrm>
    </dsp:sp>
    <dsp:sp modelId="{9734366B-A751-418A-9E47-10300DD8BE9E}">
      <dsp:nvSpPr>
        <dsp:cNvPr id="0" name=""/>
        <dsp:cNvSpPr/>
      </dsp:nvSpPr>
      <dsp:spPr>
        <a:xfrm rot="13885714">
          <a:off x="1484971" y="2166239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787328-47BD-4260-929A-F7C1439372EC}">
      <dsp:nvSpPr>
        <dsp:cNvPr id="0" name=""/>
        <dsp:cNvSpPr/>
      </dsp:nvSpPr>
      <dsp:spPr>
        <a:xfrm>
          <a:off x="1303842" y="975756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Услуги по проведению государственной информационной политики </a:t>
          </a:r>
          <a:endParaRPr lang="ru-RU" sz="700" kern="1200" dirty="0"/>
        </a:p>
      </dsp:txBody>
      <dsp:txXfrm>
        <a:off x="1333572" y="1005486"/>
        <a:ext cx="1209361" cy="955596"/>
      </dsp:txXfrm>
    </dsp:sp>
    <dsp:sp modelId="{ABE74EAA-9199-4EDD-9551-13AB992F7245}">
      <dsp:nvSpPr>
        <dsp:cNvPr id="0" name=""/>
        <dsp:cNvSpPr/>
      </dsp:nvSpPr>
      <dsp:spPr>
        <a:xfrm rot="15428571">
          <a:off x="2387288" y="1731706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F6C59E-841D-4368-9886-AAC4746B4887}">
      <dsp:nvSpPr>
        <dsp:cNvPr id="0" name=""/>
        <dsp:cNvSpPr/>
      </dsp:nvSpPr>
      <dsp:spPr>
        <a:xfrm>
          <a:off x="2688887" y="308754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Развитие государственного языка и других языков народа.</a:t>
          </a:r>
          <a:endParaRPr lang="ru-RU" sz="700" kern="1200" dirty="0"/>
        </a:p>
      </dsp:txBody>
      <dsp:txXfrm>
        <a:off x="2718617" y="338484"/>
        <a:ext cx="1209361" cy="955596"/>
      </dsp:txXfrm>
    </dsp:sp>
    <dsp:sp modelId="{EF09615D-DFE3-4A0D-AC16-0E1C72987BE5}">
      <dsp:nvSpPr>
        <dsp:cNvPr id="0" name=""/>
        <dsp:cNvSpPr/>
      </dsp:nvSpPr>
      <dsp:spPr>
        <a:xfrm rot="16971429">
          <a:off x="3388784" y="1731706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199F7-BEEE-41F5-8AB0-EF0A0CC30B08}">
      <dsp:nvSpPr>
        <dsp:cNvPr id="0" name=""/>
        <dsp:cNvSpPr/>
      </dsp:nvSpPr>
      <dsp:spPr>
        <a:xfrm>
          <a:off x="4226171" y="308754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Командировочные и служебные разъезды внутри страны РК</a:t>
          </a:r>
          <a:endParaRPr lang="ru-RU" sz="700" kern="1200" dirty="0"/>
        </a:p>
      </dsp:txBody>
      <dsp:txXfrm>
        <a:off x="4255901" y="338484"/>
        <a:ext cx="1209361" cy="955596"/>
      </dsp:txXfrm>
    </dsp:sp>
    <dsp:sp modelId="{D5031D0B-F924-458A-9A18-E8B63E076729}">
      <dsp:nvSpPr>
        <dsp:cNvPr id="0" name=""/>
        <dsp:cNvSpPr/>
      </dsp:nvSpPr>
      <dsp:spPr>
        <a:xfrm rot="18514286">
          <a:off x="4291101" y="2166239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23DA9-12C5-48C4-879C-38D0B261A8DC}">
      <dsp:nvSpPr>
        <dsp:cNvPr id="0" name=""/>
        <dsp:cNvSpPr/>
      </dsp:nvSpPr>
      <dsp:spPr>
        <a:xfrm>
          <a:off x="5611216" y="975756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Реализация мероприятий в сфере молодежной политики </a:t>
          </a:r>
          <a:endParaRPr lang="ru-RU" sz="700" kern="1200" dirty="0"/>
        </a:p>
      </dsp:txBody>
      <dsp:txXfrm>
        <a:off x="5640946" y="1005486"/>
        <a:ext cx="1209361" cy="955596"/>
      </dsp:txXfrm>
    </dsp:sp>
    <dsp:sp modelId="{61129D56-1854-4D94-8091-39B128012CFE}">
      <dsp:nvSpPr>
        <dsp:cNvPr id="0" name=""/>
        <dsp:cNvSpPr/>
      </dsp:nvSpPr>
      <dsp:spPr>
        <a:xfrm rot="20057143">
          <a:off x="4915523" y="2949240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1604CB-D174-4734-B207-8CD60414AEDC}">
      <dsp:nvSpPr>
        <dsp:cNvPr id="0" name=""/>
        <dsp:cNvSpPr/>
      </dsp:nvSpPr>
      <dsp:spPr>
        <a:xfrm>
          <a:off x="6569696" y="2177653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 smtClean="0"/>
            <a:t>Оплата коммунальных услуг и услуг связи.</a:t>
          </a:r>
          <a:endParaRPr lang="ru-RU" sz="700" kern="1200" dirty="0"/>
        </a:p>
      </dsp:txBody>
      <dsp:txXfrm>
        <a:off x="6599426" y="2207383"/>
        <a:ext cx="1209361" cy="955596"/>
      </dsp:txXfrm>
    </dsp:sp>
    <dsp:sp modelId="{9C832789-1D4C-4800-BDE5-994DED69DF93}">
      <dsp:nvSpPr>
        <dsp:cNvPr id="0" name=""/>
        <dsp:cNvSpPr/>
      </dsp:nvSpPr>
      <dsp:spPr>
        <a:xfrm>
          <a:off x="5138377" y="3925627"/>
          <a:ext cx="2407807" cy="51659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4DBB53-D5CD-4552-A576-39EC62E0F45D}">
      <dsp:nvSpPr>
        <dsp:cNvPr id="0" name=""/>
        <dsp:cNvSpPr/>
      </dsp:nvSpPr>
      <dsp:spPr>
        <a:xfrm>
          <a:off x="6911774" y="3676394"/>
          <a:ext cx="1268821" cy="1015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b="1" kern="1200" dirty="0" smtClean="0"/>
            <a:t>Капитальные расходы государственного учреждения</a:t>
          </a:r>
          <a:endParaRPr lang="ru-RU" sz="700" b="1" kern="1200" dirty="0"/>
        </a:p>
      </dsp:txBody>
      <dsp:txXfrm>
        <a:off x="6941504" y="3706124"/>
        <a:ext cx="1209361" cy="9555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C5924-63E7-406F-9088-36B1F9D319ED}">
      <dsp:nvSpPr>
        <dsp:cNvPr id="0" name=""/>
        <dsp:cNvSpPr/>
      </dsp:nvSpPr>
      <dsp:spPr>
        <a:xfrm rot="5400000">
          <a:off x="-283419" y="283872"/>
          <a:ext cx="1889466" cy="1322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Начинается финансовый год с 1 января  и заканчивается 31 декабря </a:t>
          </a:r>
          <a:endParaRPr lang="ru-RU" sz="800" kern="1200" dirty="0"/>
        </a:p>
      </dsp:txBody>
      <dsp:txXfrm rot="-5400000">
        <a:off x="1" y="661765"/>
        <a:ext cx="1322626" cy="566840"/>
      </dsp:txXfrm>
    </dsp:sp>
    <dsp:sp modelId="{BF151D65-99DF-422C-BD4A-103D4E8C875B}">
      <dsp:nvSpPr>
        <dsp:cNvPr id="0" name=""/>
        <dsp:cNvSpPr/>
      </dsp:nvSpPr>
      <dsp:spPr>
        <a:xfrm rot="5400000">
          <a:off x="4139017" y="-2815939"/>
          <a:ext cx="1228152" cy="68609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Основанием для исполнения бюджета является следующие документы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Бюджетный кодекс</a:t>
          </a:r>
          <a:endParaRPr lang="ru-RU" sz="1600" kern="1200" dirty="0"/>
        </a:p>
      </dsp:txBody>
      <dsp:txXfrm rot="-5400000">
        <a:off x="1322626" y="60405"/>
        <a:ext cx="6800982" cy="1108246"/>
      </dsp:txXfrm>
    </dsp:sp>
    <dsp:sp modelId="{99B5BB30-D22D-4350-A10B-066CD471D0FC}">
      <dsp:nvSpPr>
        <dsp:cNvPr id="0" name=""/>
        <dsp:cNvSpPr/>
      </dsp:nvSpPr>
      <dsp:spPr>
        <a:xfrm rot="5400000">
          <a:off x="-283419" y="1981874"/>
          <a:ext cx="1889466" cy="1322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1" y="2359767"/>
        <a:ext cx="1322626" cy="566840"/>
      </dsp:txXfrm>
    </dsp:sp>
    <dsp:sp modelId="{FCD6763D-2885-4752-97DE-1950A500F9CF}">
      <dsp:nvSpPr>
        <dsp:cNvPr id="0" name=""/>
        <dsp:cNvSpPr/>
      </dsp:nvSpPr>
      <dsp:spPr>
        <a:xfrm rot="5400000">
          <a:off x="4139017" y="-1117936"/>
          <a:ext cx="1228152" cy="68609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Закон о республиканском бюджете и решение </a:t>
          </a:r>
          <a:r>
            <a:rPr lang="ru-RU" sz="1600" kern="1200" dirty="0" err="1" smtClean="0"/>
            <a:t>маслихата</a:t>
          </a:r>
          <a:r>
            <a:rPr lang="ru-RU" sz="1600" kern="1200" dirty="0" smtClean="0"/>
            <a:t> о местном бюджете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Сводный план финансирования по обязательствам ,сводный план поступлений и финансирования по платежам </a:t>
          </a:r>
          <a:endParaRPr lang="ru-RU" sz="1600" kern="1200" dirty="0"/>
        </a:p>
      </dsp:txBody>
      <dsp:txXfrm rot="-5400000">
        <a:off x="1322626" y="1758408"/>
        <a:ext cx="6800982" cy="1108246"/>
      </dsp:txXfrm>
    </dsp:sp>
    <dsp:sp modelId="{96137B43-2070-4ACE-AF76-66FB5A90EFF7}">
      <dsp:nvSpPr>
        <dsp:cNvPr id="0" name=""/>
        <dsp:cNvSpPr/>
      </dsp:nvSpPr>
      <dsp:spPr>
        <a:xfrm rot="5400000">
          <a:off x="-283419" y="3679876"/>
          <a:ext cx="1889466" cy="13226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-5400000">
        <a:off x="1" y="4057769"/>
        <a:ext cx="1322626" cy="566840"/>
      </dsp:txXfrm>
    </dsp:sp>
    <dsp:sp modelId="{6D14452F-9EB6-4A1B-B2BA-A852FCF6DAC6}">
      <dsp:nvSpPr>
        <dsp:cNvPr id="0" name=""/>
        <dsp:cNvSpPr/>
      </dsp:nvSpPr>
      <dsp:spPr>
        <a:xfrm rot="5400000">
          <a:off x="4139017" y="580065"/>
          <a:ext cx="1228152" cy="686093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Планы финансирования по обязательствам и платежам администраторов бюджетных программ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Нормативные –правовые акты, определяющие порядок исполнения бюджета в соответствии с Бюджетным кодексам  </a:t>
          </a:r>
          <a:endParaRPr lang="ru-RU" sz="1600" kern="1200" dirty="0"/>
        </a:p>
      </dsp:txBody>
      <dsp:txXfrm rot="-5400000">
        <a:off x="1322626" y="3456410"/>
        <a:ext cx="6800982" cy="1108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7DF67-E6CC-4BA5-ACF5-A9A25934FB5E}">
      <dsp:nvSpPr>
        <dsp:cNvPr id="0" name=""/>
        <dsp:cNvSpPr/>
      </dsp:nvSpPr>
      <dsp:spPr>
        <a:xfrm>
          <a:off x="2818748" y="352646"/>
          <a:ext cx="1402769" cy="10471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978AE5-AB3A-4697-A4FE-585C7A3DAE66}">
      <dsp:nvSpPr>
        <dsp:cNvPr id="0" name=""/>
        <dsp:cNvSpPr/>
      </dsp:nvSpPr>
      <dsp:spPr>
        <a:xfrm>
          <a:off x="2818748" y="1399783"/>
          <a:ext cx="1402769" cy="450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0" rIns="11430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818748" y="1399783"/>
        <a:ext cx="987865" cy="450269"/>
      </dsp:txXfrm>
    </dsp:sp>
    <dsp:sp modelId="{FF7EBB35-7162-4AAD-8940-FAE1160E513B}">
      <dsp:nvSpPr>
        <dsp:cNvPr id="0" name=""/>
        <dsp:cNvSpPr/>
      </dsp:nvSpPr>
      <dsp:spPr>
        <a:xfrm>
          <a:off x="0" y="142877"/>
          <a:ext cx="8183560" cy="3426804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9AF4ED-A48C-4A97-82D4-0FE8DEFA63FF}">
      <dsp:nvSpPr>
        <dsp:cNvPr id="0" name=""/>
        <dsp:cNvSpPr/>
      </dsp:nvSpPr>
      <dsp:spPr>
        <a:xfrm>
          <a:off x="2512446" y="3673358"/>
          <a:ext cx="1402769" cy="104713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Мемлекеттік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тілді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оқыту семинарларын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дамыту</a:t>
          </a:r>
          <a:endParaRPr lang="ru-RU" sz="1200" kern="1200" dirty="0"/>
        </a:p>
      </dsp:txBody>
      <dsp:txXfrm>
        <a:off x="2536982" y="3697894"/>
        <a:ext cx="1353697" cy="1022601"/>
      </dsp:txXfrm>
    </dsp:sp>
    <dsp:sp modelId="{A421276F-1803-485C-92D1-79CCE7FCB48B}">
      <dsp:nvSpPr>
        <dsp:cNvPr id="0" name=""/>
        <dsp:cNvSpPr/>
      </dsp:nvSpPr>
      <dsp:spPr>
        <a:xfrm>
          <a:off x="2512446" y="4720496"/>
          <a:ext cx="1402769" cy="450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0" rIns="11430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512446" y="4720496"/>
        <a:ext cx="987865" cy="450269"/>
      </dsp:txXfrm>
    </dsp:sp>
    <dsp:sp modelId="{F8F19C16-48A4-49EA-84B7-38CE60534664}">
      <dsp:nvSpPr>
        <dsp:cNvPr id="0" name=""/>
        <dsp:cNvSpPr/>
      </dsp:nvSpPr>
      <dsp:spPr>
        <a:xfrm>
          <a:off x="3539994" y="4792017"/>
          <a:ext cx="490969" cy="49096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721802-687A-4279-ADF6-3858544FFB93}">
      <dsp:nvSpPr>
        <dsp:cNvPr id="0" name=""/>
        <dsp:cNvSpPr/>
      </dsp:nvSpPr>
      <dsp:spPr>
        <a:xfrm>
          <a:off x="4152598" y="3673358"/>
          <a:ext cx="1402769" cy="1047137"/>
        </a:xfrm>
        <a:prstGeom prst="curvedLeftArrow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4AB536-EE2F-4199-BD78-EA4614F3ACC3}">
      <dsp:nvSpPr>
        <dsp:cNvPr id="0" name=""/>
        <dsp:cNvSpPr/>
      </dsp:nvSpPr>
      <dsp:spPr>
        <a:xfrm>
          <a:off x="4152598" y="4720496"/>
          <a:ext cx="1402769" cy="450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0" rIns="11430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По программа008</a:t>
          </a:r>
          <a:endParaRPr lang="ru-RU" sz="900" kern="1200" dirty="0"/>
        </a:p>
      </dsp:txBody>
      <dsp:txXfrm>
        <a:off x="4152598" y="4720496"/>
        <a:ext cx="987865" cy="450269"/>
      </dsp:txXfrm>
    </dsp:sp>
    <dsp:sp modelId="{E5428AFD-B4A1-4D57-B8EC-D7255AD8077B}">
      <dsp:nvSpPr>
        <dsp:cNvPr id="0" name=""/>
        <dsp:cNvSpPr/>
      </dsp:nvSpPr>
      <dsp:spPr>
        <a:xfrm>
          <a:off x="5180146" y="4792017"/>
          <a:ext cx="490969" cy="490969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#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#3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A198D-CF82-4CB4-A90D-0BB125C9200C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76419-94EA-4EEB-9BF6-CCE667FD38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7085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200" b="1" dirty="0" smtClean="0"/>
              <a:t>Гражданский бюджет </a:t>
            </a:r>
            <a:endParaRPr lang="en-US" sz="1200" b="1" dirty="0" smtClean="0"/>
          </a:p>
          <a:p>
            <a:pPr algn="ctr"/>
            <a:r>
              <a:rPr lang="ru-RU" sz="1200" b="1" dirty="0" smtClean="0"/>
              <a:t>КГУ «Отдела внутренней политики и развития языков </a:t>
            </a:r>
            <a:r>
              <a:rPr lang="ru-RU" sz="1200" b="1" dirty="0" err="1" smtClean="0"/>
              <a:t>Щербактинского</a:t>
            </a:r>
            <a:r>
              <a:rPr lang="ru-RU" sz="1200" b="1" dirty="0" smtClean="0"/>
              <a:t> района» </a:t>
            </a:r>
          </a:p>
          <a:p>
            <a:pPr algn="ctr"/>
            <a:r>
              <a:rPr lang="ru-RU" sz="1200" b="1" dirty="0" smtClean="0"/>
              <a:t>На </a:t>
            </a:r>
            <a:r>
              <a:rPr lang="en-US" sz="1200" b="1" dirty="0" smtClean="0"/>
              <a:t>2020-2022</a:t>
            </a:r>
            <a:r>
              <a:rPr lang="ru-RU" sz="1200" b="1" dirty="0" smtClean="0"/>
              <a:t> годы</a:t>
            </a:r>
            <a:r>
              <a:rPr lang="ru-RU" b="1" dirty="0" smtClean="0"/>
              <a:t>.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76419-94EA-4EEB-9BF6-CCE667FD38D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Расходы</a:t>
            </a:r>
            <a:r>
              <a:rPr lang="ru-RU" baseline="0" dirty="0" smtClean="0"/>
              <a:t> отдела по бюджетным программам на 2020-2022 годы.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76419-94EA-4EEB-9BF6-CCE667FD38D7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Расходы</a:t>
            </a:r>
            <a:r>
              <a:rPr lang="ru-RU" baseline="0" dirty="0" smtClean="0"/>
              <a:t> отдела по бюджетным программам на 2020-2022 годы.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976419-94EA-4EEB-9BF6-CCE667FD38D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11.05.2023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357298"/>
            <a:ext cx="7772400" cy="478634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1714488"/>
            <a:ext cx="7772400" cy="4500594"/>
          </a:xfrm>
        </p:spPr>
        <p:txBody>
          <a:bodyPr>
            <a:normAutofit/>
          </a:bodyPr>
          <a:lstStyle/>
          <a:p>
            <a:pPr algn="ctr"/>
            <a:r>
              <a:rPr lang="ru-RU" sz="3200" b="1" smtClean="0"/>
              <a:t>Прогноз </a:t>
            </a:r>
            <a:r>
              <a:rPr lang="ru-RU" sz="3200" b="1" smtClean="0"/>
              <a:t>гражданского бюджета </a:t>
            </a:r>
            <a:endParaRPr lang="en-US" sz="3200" b="1" dirty="0" smtClean="0"/>
          </a:p>
          <a:p>
            <a:pPr algn="ctr"/>
            <a:r>
              <a:rPr lang="ru-RU" sz="3200" b="1" dirty="0" smtClean="0"/>
              <a:t>КГУ «Отдела внутренней политики и развития языков </a:t>
            </a:r>
            <a:r>
              <a:rPr lang="ru-RU" sz="3200" b="1" dirty="0" err="1" smtClean="0"/>
              <a:t>Щербактинского</a:t>
            </a:r>
            <a:r>
              <a:rPr lang="ru-RU" sz="3200" b="1" dirty="0" smtClean="0"/>
              <a:t> района» </a:t>
            </a:r>
          </a:p>
          <a:p>
            <a:pPr algn="ctr"/>
            <a:r>
              <a:rPr lang="ru-RU" sz="3200" b="1" dirty="0" smtClean="0"/>
              <a:t>На </a:t>
            </a:r>
            <a:r>
              <a:rPr lang="en-US" sz="3200" b="1" dirty="0" smtClean="0"/>
              <a:t>202</a:t>
            </a:r>
            <a:r>
              <a:rPr lang="ru-RU" sz="3200" b="1" dirty="0" smtClean="0"/>
              <a:t>4</a:t>
            </a:r>
            <a:r>
              <a:rPr lang="en-US" sz="3200" b="1" dirty="0" smtClean="0"/>
              <a:t>-202</a:t>
            </a:r>
            <a:r>
              <a:rPr lang="ru-RU" sz="3200" b="1" dirty="0" smtClean="0"/>
              <a:t>6 годы</a:t>
            </a:r>
            <a:r>
              <a:rPr lang="ru-RU" b="1" dirty="0" smtClean="0"/>
              <a:t>. 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642938"/>
          <a:ext cx="8183562" cy="528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642918"/>
            <a:ext cx="8183880" cy="5286412"/>
          </a:xfrm>
        </p:spPr>
        <p:txBody>
          <a:bodyPr>
            <a:normAutofit fontScale="92500"/>
          </a:bodyPr>
          <a:lstStyle/>
          <a:p>
            <a:pPr lvl="8">
              <a:buNone/>
            </a:pPr>
            <a:r>
              <a:rPr lang="ru-RU" sz="1800" b="1" dirty="0" smtClean="0"/>
              <a:t> </a:t>
            </a:r>
            <a:r>
              <a:rPr lang="ru-RU" sz="1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Уважаемые посетители нашего сайта!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Вашему вниманию представлен гражданский бюджет  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ГУ «Отдела внутренней политики и развития языков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Щербактинского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района»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на 2024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─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2026 годы, который содержит информацию  об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осуществлении  государственной политики в сфере исполнения бюджета, ведения бюджетного учета и отчетности по исполнению бюджета. </a:t>
            </a: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             Гражданский бюджет сформирован в соответствии  с Бюджетным и Налоговым кодексами Республики Казахстан,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Законом Республики Казахстан «О местном государственном управлении и самоуправлении в Республике Казахстан» от 23 января 2001 года № 148, Законом Республики Казахстан «О государственном имуществе» № 413 от 1 марта 2001 года, «Правилами предоставления  трансфертов  органам  местного самоуправления» от 19 марта  2015 года № 195 года</a:t>
            </a:r>
            <a:endParaRPr lang="ru-RU" sz="1800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9088234"/>
              </p:ext>
            </p:extLst>
          </p:nvPr>
        </p:nvGraphicFramePr>
        <p:xfrm>
          <a:off x="502920" y="530352"/>
          <a:ext cx="8183880" cy="5398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642938"/>
          <a:ext cx="8183562" cy="528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642918"/>
            <a:ext cx="8183880" cy="5286412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ru-RU" sz="1800" b="1" dirty="0" smtClean="0"/>
              <a:t> Уважаемые посетители нашего сайта!</a:t>
            </a:r>
          </a:p>
          <a:p>
            <a:pPr lvl="8">
              <a:buNone/>
            </a:pPr>
            <a:r>
              <a:rPr lang="ru-RU" sz="1800" b="1" dirty="0" smtClean="0"/>
              <a:t>Вашему  вниманию предоставлен прогноз проекта гражданского бюджета  КГУ «Отдела внутренней политики и развития языков </a:t>
            </a:r>
            <a:r>
              <a:rPr lang="ru-RU" sz="1800" b="1" dirty="0" err="1" smtClean="0"/>
              <a:t>Щербактинского</a:t>
            </a:r>
            <a:r>
              <a:rPr lang="ru-RU" sz="1800" b="1" dirty="0" smtClean="0"/>
              <a:t> района» на 2020-2022 годы.</a:t>
            </a:r>
          </a:p>
          <a:p>
            <a:pPr lvl="8">
              <a:buNone/>
            </a:pPr>
            <a:r>
              <a:rPr lang="ru-RU" sz="1800" i="1" dirty="0" smtClean="0"/>
              <a:t>Прогноз гражданского бюджета  сформирован в соответствии с Бюджетным и Налоговым кодексом Республики </a:t>
            </a:r>
            <a:r>
              <a:rPr lang="ru-RU" sz="1800" i="1" dirty="0" err="1" smtClean="0"/>
              <a:t>Казахстан,Законом</a:t>
            </a:r>
            <a:r>
              <a:rPr lang="ru-RU" sz="1800" i="1" dirty="0" smtClean="0"/>
              <a:t> Республики Казахстан «о местном государственным управлениями и самоуправлении в Республики Казахстан» от 23 января 2001 года №148.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590004"/>
              </p:ext>
            </p:extLst>
          </p:nvPr>
        </p:nvGraphicFramePr>
        <p:xfrm>
          <a:off x="428596" y="500042"/>
          <a:ext cx="8429684" cy="11673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421"/>
                <a:gridCol w="2107421"/>
                <a:gridCol w="2107421"/>
                <a:gridCol w="2107421"/>
              </a:tblGrid>
              <a:tr h="206114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2026 год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90,202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97,599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96,943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4703008.001</a:t>
                      </a:r>
                    </a:p>
                    <a:p>
                      <a:r>
                        <a:rPr lang="ru-RU" dirty="0" smtClean="0"/>
                        <a:t>«Услуги по реализации государственной политики на местном уровне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34,337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36,761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36,945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4703008.003 </a:t>
                      </a:r>
                    </a:p>
                    <a:p>
                      <a:r>
                        <a:rPr lang="ru-RU" dirty="0" smtClean="0"/>
                        <a:t>Капитальные</a:t>
                      </a:r>
                      <a:r>
                        <a:rPr lang="ru-RU" baseline="0" dirty="0" smtClean="0"/>
                        <a:t> расходы государственного органа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4703008.005</a:t>
                      </a:r>
                    </a:p>
                    <a:p>
                      <a:r>
                        <a:rPr lang="ru-RU" dirty="0" smtClean="0"/>
                        <a:t>Услуги по проведению государственной информационной политики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24,437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25,520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26,502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47030008.008</a:t>
                      </a:r>
                    </a:p>
                    <a:p>
                      <a:r>
                        <a:rPr lang="ru-RU" dirty="0" smtClean="0"/>
                        <a:t>Развитие государственного языка и другие языки народов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1,333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1,399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1,452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642918"/>
            <a:ext cx="8183880" cy="5286412"/>
          </a:xfrm>
        </p:spPr>
        <p:txBody>
          <a:bodyPr>
            <a:normAutofit/>
          </a:bodyPr>
          <a:lstStyle/>
          <a:p>
            <a:pPr lvl="8">
              <a:buNone/>
            </a:pPr>
            <a:r>
              <a:rPr lang="ru-RU" sz="1800" b="1" dirty="0" smtClean="0"/>
              <a:t> Уважаемые посетители нашего сайта!</a:t>
            </a:r>
          </a:p>
          <a:p>
            <a:pPr lvl="8">
              <a:buNone/>
            </a:pPr>
            <a:r>
              <a:rPr lang="ru-RU" sz="1800" b="1" dirty="0" smtClean="0"/>
              <a:t>Вашему  вниманию предоставлен прогноз проекта гражданского бюджета  КГУ «Отдела внутренней политики и развития языков </a:t>
            </a:r>
            <a:r>
              <a:rPr lang="ru-RU" sz="1800" b="1" dirty="0" err="1" smtClean="0"/>
              <a:t>Щербактинского</a:t>
            </a:r>
            <a:r>
              <a:rPr lang="ru-RU" sz="1800" b="1" dirty="0" smtClean="0"/>
              <a:t> района» на 2020-2022 годы.</a:t>
            </a:r>
          </a:p>
          <a:p>
            <a:pPr lvl="8">
              <a:buNone/>
            </a:pPr>
            <a:r>
              <a:rPr lang="ru-RU" sz="1800" i="1" dirty="0" smtClean="0"/>
              <a:t>Прогноз гражданского бюджета  сформирован в соответствии с Бюджетным и Налоговым кодексом Республики </a:t>
            </a:r>
            <a:r>
              <a:rPr lang="ru-RU" sz="1800" i="1" dirty="0" err="1" smtClean="0"/>
              <a:t>Казахстан,Законом</a:t>
            </a:r>
            <a:r>
              <a:rPr lang="ru-RU" sz="1800" i="1" dirty="0" smtClean="0"/>
              <a:t> Республики Казахстан «о местном государственным управлениями и самоуправлении в Республики Казахстан» от 23 января 2001 года №148.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283131"/>
              </p:ext>
            </p:extLst>
          </p:nvPr>
        </p:nvGraphicFramePr>
        <p:xfrm>
          <a:off x="428596" y="500042"/>
          <a:ext cx="8429684" cy="6186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421"/>
                <a:gridCol w="2107421"/>
                <a:gridCol w="2107421"/>
                <a:gridCol w="2107421"/>
              </a:tblGrid>
              <a:tr h="206114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2026 год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27,595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31,919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32,044</a:t>
                      </a:r>
                      <a:endParaRPr lang="ru-RU" dirty="0"/>
                    </a:p>
                  </a:txBody>
                  <a:tcPr/>
                </a:tc>
              </a:tr>
              <a:tr h="1194153">
                <a:tc>
                  <a:txBody>
                    <a:bodyPr/>
                    <a:lstStyle/>
                    <a:p>
                      <a:r>
                        <a:rPr lang="ru-RU" dirty="0" smtClean="0"/>
                        <a:t>4703008.004</a:t>
                      </a:r>
                    </a:p>
                    <a:p>
                      <a:r>
                        <a:rPr lang="ru-RU" dirty="0" smtClean="0"/>
                        <a:t>Реализация</a:t>
                      </a:r>
                      <a:r>
                        <a:rPr lang="ru-RU" baseline="0" dirty="0" smtClean="0"/>
                        <a:t> мероприятий в сфере молодежной политики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27,595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31,919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32,044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 программе005</a:t>
            </a:r>
          </a:p>
        </p:txBody>
      </p:sp>
      <p:pic>
        <p:nvPicPr>
          <p:cNvPr id="4" name="Picture 2" descr="C:\Users\Computer\Desktop\WhatsApp Image 2023-05-11 at 18.28.02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3136" y="530225"/>
            <a:ext cx="5583766" cy="4187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557811"/>
              </p:ext>
            </p:extLst>
          </p:nvPr>
        </p:nvGraphicFramePr>
        <p:xfrm>
          <a:off x="428596" y="500042"/>
          <a:ext cx="8183562" cy="528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786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571480"/>
          <a:ext cx="8183562" cy="5286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220</TotalTime>
  <Words>551</Words>
  <Application>Microsoft Office PowerPoint</Application>
  <PresentationFormat>Экран (4:3)</PresentationFormat>
  <Paragraphs>92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 программе005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Бухгалтер</dc:creator>
  <cp:lastModifiedBy>Пользователь Windows</cp:lastModifiedBy>
  <cp:revision>54</cp:revision>
  <dcterms:created xsi:type="dcterms:W3CDTF">2019-11-20T15:31:32Z</dcterms:created>
  <dcterms:modified xsi:type="dcterms:W3CDTF">2023-05-11T16:47:04Z</dcterms:modified>
</cp:coreProperties>
</file>