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9" r:id="rId1"/>
  </p:sldMasterIdLst>
  <p:notesMasterIdLst>
    <p:notesMasterId r:id="rId5"/>
  </p:notesMasterIdLst>
  <p:handoutMasterIdLst>
    <p:handoutMasterId r:id="rId6"/>
  </p:handoutMasterIdLst>
  <p:sldIdLst>
    <p:sldId id="1078" r:id="rId2"/>
    <p:sldId id="1132" r:id="rId3"/>
    <p:sldId id="1142" r:id="rId4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81" autoAdjust="0"/>
    <p:restoredTop sz="97891" autoAdjust="0"/>
  </p:normalViewPr>
  <p:slideViewPr>
    <p:cSldViewPr>
      <p:cViewPr varScale="1">
        <p:scale>
          <a:sx n="114" d="100"/>
          <a:sy n="114" d="100"/>
        </p:scale>
        <p:origin x="-1656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xmlns="" val="1082616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-19050"/>
            <a:ext cx="9906000" cy="6877050"/>
            <a:chOff x="0" y="-12"/>
            <a:chExt cx="5760" cy="433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8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27173 w 4848"/>
                  <a:gd name="T1" fmla="*/ 2614613 h 432"/>
                  <a:gd name="T2" fmla="*/ 0 w 4848"/>
                  <a:gd name="T3" fmla="*/ 2614613 h 432"/>
                  <a:gd name="T4" fmla="*/ 0 w 4848"/>
                  <a:gd name="T5" fmla="*/ 0 h 432"/>
                  <a:gd name="T6" fmla="*/ 27173 w 4848"/>
                  <a:gd name="T7" fmla="*/ 0 h 432"/>
                  <a:gd name="T8" fmla="*/ 27173 w 4848"/>
                  <a:gd name="T9" fmla="*/ 2614613 h 432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xmlns="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9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38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18 w 15"/>
                    <a:gd name="T1" fmla="*/ 3 h 23"/>
                    <a:gd name="T2" fmla="*/ 52 w 15"/>
                    <a:gd name="T3" fmla="*/ 3 h 23"/>
                    <a:gd name="T4" fmla="*/ 46 w 15"/>
                    <a:gd name="T5" fmla="*/ 4 h 23"/>
                    <a:gd name="T6" fmla="*/ 18 w 15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3 h 23"/>
                    <a:gd name="T2" fmla="*/ 21 w 20"/>
                    <a:gd name="T3" fmla="*/ 3 h 23"/>
                    <a:gd name="T4" fmla="*/ 7 w 20"/>
                    <a:gd name="T5" fmla="*/ 5 h 23"/>
                    <a:gd name="T6" fmla="*/ 3 w 20"/>
                    <a:gd name="T7" fmla="*/ 3 h 23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26 w 30"/>
                    <a:gd name="T1" fmla="*/ 4 h 42"/>
                    <a:gd name="T2" fmla="*/ 8 w 30"/>
                    <a:gd name="T3" fmla="*/ 2 h 42"/>
                    <a:gd name="T4" fmla="*/ 0 w 30"/>
                    <a:gd name="T5" fmla="*/ 2 h 42"/>
                    <a:gd name="T6" fmla="*/ 26 w 30"/>
                    <a:gd name="T7" fmla="*/ 2 h 42"/>
                    <a:gd name="T8" fmla="*/ 40 w 30"/>
                    <a:gd name="T9" fmla="*/ 2 h 42"/>
                    <a:gd name="T10" fmla="*/ 38 w 30"/>
                    <a:gd name="T11" fmla="*/ 4 h 42"/>
                    <a:gd name="T12" fmla="*/ 26 w 30"/>
                    <a:gd name="T13" fmla="*/ 4 h 4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1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2 h 16"/>
                    <a:gd name="T2" fmla="*/ 3 w 25"/>
                    <a:gd name="T3" fmla="*/ 2 h 16"/>
                    <a:gd name="T4" fmla="*/ 15 w 25"/>
                    <a:gd name="T5" fmla="*/ 0 h 16"/>
                    <a:gd name="T6" fmla="*/ 15 w 25"/>
                    <a:gd name="T7" fmla="*/ 2 h 16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2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4 h 46"/>
                    <a:gd name="T2" fmla="*/ 30 w 65"/>
                    <a:gd name="T3" fmla="*/ 3 h 46"/>
                    <a:gd name="T4" fmla="*/ 42 w 65"/>
                    <a:gd name="T5" fmla="*/ 0 h 46"/>
                    <a:gd name="T6" fmla="*/ 58 w 65"/>
                    <a:gd name="T7" fmla="*/ 3 h 46"/>
                    <a:gd name="T8" fmla="*/ 32 w 65"/>
                    <a:gd name="T9" fmla="*/ 5 h 46"/>
                    <a:gd name="T10" fmla="*/ 12 w 65"/>
                    <a:gd name="T11" fmla="*/ 8 h 46"/>
                    <a:gd name="T12" fmla="*/ 8 w 65"/>
                    <a:gd name="T13" fmla="*/ 3 h 46"/>
                    <a:gd name="T14" fmla="*/ 12 w 65"/>
                    <a:gd name="T15" fmla="*/ 3 h 46"/>
                    <a:gd name="T16" fmla="*/ 14 w 65"/>
                    <a:gd name="T17" fmla="*/ 4 h 4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3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5 h 47"/>
                    <a:gd name="T2" fmla="*/ 18 w 69"/>
                    <a:gd name="T3" fmla="*/ 4 h 47"/>
                    <a:gd name="T4" fmla="*/ 42 w 69"/>
                    <a:gd name="T5" fmla="*/ 1 h 47"/>
                    <a:gd name="T6" fmla="*/ 54 w 69"/>
                    <a:gd name="T7" fmla="*/ 2 h 47"/>
                    <a:gd name="T8" fmla="*/ 40 w 69"/>
                    <a:gd name="T9" fmla="*/ 2 h 47"/>
                    <a:gd name="T10" fmla="*/ 28 w 69"/>
                    <a:gd name="T11" fmla="*/ 5 h 47"/>
                    <a:gd name="T12" fmla="*/ 22 w 69"/>
                    <a:gd name="T13" fmla="*/ 7 h 47"/>
                    <a:gd name="T14" fmla="*/ 16 w 69"/>
                    <a:gd name="T15" fmla="*/ 7 h 47"/>
                    <a:gd name="T16" fmla="*/ 12 w 69"/>
                    <a:gd name="T17" fmla="*/ 6 h 47"/>
                    <a:gd name="T18" fmla="*/ 0 w 69"/>
                    <a:gd name="T19" fmla="*/ 6 h 47"/>
                    <a:gd name="T20" fmla="*/ 0 w 69"/>
                    <a:gd name="T21" fmla="*/ 5 h 47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4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2 h 277"/>
                    <a:gd name="T2" fmla="*/ 36 w 355"/>
                    <a:gd name="T3" fmla="*/ 2 h 277"/>
                    <a:gd name="T4" fmla="*/ 46 w 355"/>
                    <a:gd name="T5" fmla="*/ 5 h 277"/>
                    <a:gd name="T6" fmla="*/ 76 w 355"/>
                    <a:gd name="T7" fmla="*/ 7 h 277"/>
                    <a:gd name="T8" fmla="*/ 92 w 355"/>
                    <a:gd name="T9" fmla="*/ 10 h 277"/>
                    <a:gd name="T10" fmla="*/ 122 w 355"/>
                    <a:gd name="T11" fmla="*/ 14 h 277"/>
                    <a:gd name="T12" fmla="*/ 136 w 355"/>
                    <a:gd name="T13" fmla="*/ 18 h 277"/>
                    <a:gd name="T14" fmla="*/ 148 w 355"/>
                    <a:gd name="T15" fmla="*/ 19 h 277"/>
                    <a:gd name="T16" fmla="*/ 154 w 355"/>
                    <a:gd name="T17" fmla="*/ 21 h 277"/>
                    <a:gd name="T18" fmla="*/ 176 w 355"/>
                    <a:gd name="T19" fmla="*/ 22 h 277"/>
                    <a:gd name="T20" fmla="*/ 170 w 355"/>
                    <a:gd name="T21" fmla="*/ 28 h 277"/>
                    <a:gd name="T22" fmla="*/ 177 w 355"/>
                    <a:gd name="T23" fmla="*/ 32 h 277"/>
                    <a:gd name="T24" fmla="*/ 188 w 355"/>
                    <a:gd name="T25" fmla="*/ 33 h 277"/>
                    <a:gd name="T26" fmla="*/ 206 w 355"/>
                    <a:gd name="T27" fmla="*/ 33 h 277"/>
                    <a:gd name="T28" fmla="*/ 226 w 355"/>
                    <a:gd name="T29" fmla="*/ 35 h 277"/>
                    <a:gd name="T30" fmla="*/ 244 w 355"/>
                    <a:gd name="T31" fmla="*/ 34 h 277"/>
                    <a:gd name="T32" fmla="*/ 262 w 355"/>
                    <a:gd name="T33" fmla="*/ 35 h 277"/>
                    <a:gd name="T34" fmla="*/ 286 w 355"/>
                    <a:gd name="T35" fmla="*/ 36 h 277"/>
                    <a:gd name="T36" fmla="*/ 304 w 355"/>
                    <a:gd name="T37" fmla="*/ 37 h 277"/>
                    <a:gd name="T38" fmla="*/ 342 w 355"/>
                    <a:gd name="T39" fmla="*/ 37 h 277"/>
                    <a:gd name="T40" fmla="*/ 332 w 355"/>
                    <a:gd name="T41" fmla="*/ 40 h 277"/>
                    <a:gd name="T42" fmla="*/ 312 w 355"/>
                    <a:gd name="T43" fmla="*/ 39 h 277"/>
                    <a:gd name="T44" fmla="*/ 290 w 355"/>
                    <a:gd name="T45" fmla="*/ 39 h 277"/>
                    <a:gd name="T46" fmla="*/ 278 w 355"/>
                    <a:gd name="T47" fmla="*/ 37 h 277"/>
                    <a:gd name="T48" fmla="*/ 242 w 355"/>
                    <a:gd name="T49" fmla="*/ 37 h 277"/>
                    <a:gd name="T50" fmla="*/ 224 w 355"/>
                    <a:gd name="T51" fmla="*/ 37 h 277"/>
                    <a:gd name="T52" fmla="*/ 172 w 355"/>
                    <a:gd name="T53" fmla="*/ 35 h 277"/>
                    <a:gd name="T54" fmla="*/ 160 w 355"/>
                    <a:gd name="T55" fmla="*/ 30 h 277"/>
                    <a:gd name="T56" fmla="*/ 126 w 355"/>
                    <a:gd name="T57" fmla="*/ 29 h 277"/>
                    <a:gd name="T58" fmla="*/ 108 w 355"/>
                    <a:gd name="T59" fmla="*/ 27 h 277"/>
                    <a:gd name="T60" fmla="*/ 94 w 355"/>
                    <a:gd name="T61" fmla="*/ 22 h 277"/>
                    <a:gd name="T62" fmla="*/ 68 w 355"/>
                    <a:gd name="T63" fmla="*/ 15 h 277"/>
                    <a:gd name="T64" fmla="*/ 64 w 355"/>
                    <a:gd name="T65" fmla="*/ 14 h 277"/>
                    <a:gd name="T66" fmla="*/ 58 w 355"/>
                    <a:gd name="T67" fmla="*/ 14 h 277"/>
                    <a:gd name="T68" fmla="*/ 54 w 355"/>
                    <a:gd name="T69" fmla="*/ 12 h 277"/>
                    <a:gd name="T70" fmla="*/ 38 w 355"/>
                    <a:gd name="T71" fmla="*/ 8 h 277"/>
                    <a:gd name="T72" fmla="*/ 20 w 355"/>
                    <a:gd name="T73" fmla="*/ 6 h 277"/>
                    <a:gd name="T74" fmla="*/ 4 w 355"/>
                    <a:gd name="T75" fmla="*/ 3 h 277"/>
                    <a:gd name="T76" fmla="*/ 10 w 355"/>
                    <a:gd name="T77" fmla="*/ 2 h 277"/>
                    <a:gd name="T78" fmla="*/ 10 w 355"/>
                    <a:gd name="T79" fmla="*/ 2 h 277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</a:gdLst>
                  <a:ahLst/>
                  <a:cxnLst>
                    <a:cxn ang="T80">
                      <a:pos x="T0" y="T1"/>
                    </a:cxn>
                    <a:cxn ang="T81">
                      <a:pos x="T2" y="T3"/>
                    </a:cxn>
                    <a:cxn ang="T82">
                      <a:pos x="T4" y="T5"/>
                    </a:cxn>
                    <a:cxn ang="T83">
                      <a:pos x="T6" y="T7"/>
                    </a:cxn>
                    <a:cxn ang="T84">
                      <a:pos x="T8" y="T9"/>
                    </a:cxn>
                    <a:cxn ang="T85">
                      <a:pos x="T10" y="T11"/>
                    </a:cxn>
                    <a:cxn ang="T86">
                      <a:pos x="T12" y="T13"/>
                    </a:cxn>
                    <a:cxn ang="T87">
                      <a:pos x="T14" y="T15"/>
                    </a:cxn>
                    <a:cxn ang="T88">
                      <a:pos x="T16" y="T17"/>
                    </a:cxn>
                    <a:cxn ang="T89">
                      <a:pos x="T18" y="T19"/>
                    </a:cxn>
                    <a:cxn ang="T90">
                      <a:pos x="T20" y="T21"/>
                    </a:cxn>
                    <a:cxn ang="T91">
                      <a:pos x="T22" y="T23"/>
                    </a:cxn>
                    <a:cxn ang="T92">
                      <a:pos x="T24" y="T25"/>
                    </a:cxn>
                    <a:cxn ang="T93">
                      <a:pos x="T26" y="T27"/>
                    </a:cxn>
                    <a:cxn ang="T94">
                      <a:pos x="T28" y="T29"/>
                    </a:cxn>
                    <a:cxn ang="T95">
                      <a:pos x="T30" y="T31"/>
                    </a:cxn>
                    <a:cxn ang="T96">
                      <a:pos x="T32" y="T33"/>
                    </a:cxn>
                    <a:cxn ang="T97">
                      <a:pos x="T34" y="T35"/>
                    </a:cxn>
                    <a:cxn ang="T98">
                      <a:pos x="T36" y="T37"/>
                    </a:cxn>
                    <a:cxn ang="T99">
                      <a:pos x="T38" y="T39"/>
                    </a:cxn>
                    <a:cxn ang="T100">
                      <a:pos x="T40" y="T41"/>
                    </a:cxn>
                    <a:cxn ang="T101">
                      <a:pos x="T42" y="T43"/>
                    </a:cxn>
                    <a:cxn ang="T102">
                      <a:pos x="T44" y="T45"/>
                    </a:cxn>
                    <a:cxn ang="T103">
                      <a:pos x="T46" y="T47"/>
                    </a:cxn>
                    <a:cxn ang="T104">
                      <a:pos x="T48" y="T49"/>
                    </a:cxn>
                    <a:cxn ang="T105">
                      <a:pos x="T50" y="T51"/>
                    </a:cxn>
                    <a:cxn ang="T106">
                      <a:pos x="T52" y="T53"/>
                    </a:cxn>
                    <a:cxn ang="T107">
                      <a:pos x="T54" y="T55"/>
                    </a:cxn>
                    <a:cxn ang="T108">
                      <a:pos x="T56" y="T57"/>
                    </a:cxn>
                    <a:cxn ang="T109">
                      <a:pos x="T58" y="T59"/>
                    </a:cxn>
                    <a:cxn ang="T110">
                      <a:pos x="T60" y="T61"/>
                    </a:cxn>
                    <a:cxn ang="T111">
                      <a:pos x="T62" y="T63"/>
                    </a:cxn>
                    <a:cxn ang="T112">
                      <a:pos x="T64" y="T65"/>
                    </a:cxn>
                    <a:cxn ang="T113">
                      <a:pos x="T66" y="T67"/>
                    </a:cxn>
                    <a:cxn ang="T114">
                      <a:pos x="T68" y="T69"/>
                    </a:cxn>
                    <a:cxn ang="T115">
                      <a:pos x="T70" y="T71"/>
                    </a:cxn>
                    <a:cxn ang="T116">
                      <a:pos x="T72" y="T73"/>
                    </a:cxn>
                    <a:cxn ang="T117">
                      <a:pos x="T74" y="T75"/>
                    </a:cxn>
                    <a:cxn ang="T118">
                      <a:pos x="T76" y="T77"/>
                    </a:cxn>
                    <a:cxn ang="T119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5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8 h 206"/>
                    <a:gd name="T2" fmla="*/ 66 w 156"/>
                    <a:gd name="T3" fmla="*/ 7 h 206"/>
                    <a:gd name="T4" fmla="*/ 68 w 156"/>
                    <a:gd name="T5" fmla="*/ 6 h 206"/>
                    <a:gd name="T6" fmla="*/ 90 w 156"/>
                    <a:gd name="T7" fmla="*/ 5 h 206"/>
                    <a:gd name="T8" fmla="*/ 116 w 156"/>
                    <a:gd name="T9" fmla="*/ 2 h 206"/>
                    <a:gd name="T10" fmla="*/ 122 w 156"/>
                    <a:gd name="T11" fmla="*/ 2 h 206"/>
                    <a:gd name="T12" fmla="*/ 134 w 156"/>
                    <a:gd name="T13" fmla="*/ 0 h 206"/>
                    <a:gd name="T14" fmla="*/ 160 w 156"/>
                    <a:gd name="T15" fmla="*/ 3 h 206"/>
                    <a:gd name="T16" fmla="*/ 156 w 156"/>
                    <a:gd name="T17" fmla="*/ 5 h 206"/>
                    <a:gd name="T18" fmla="*/ 136 w 156"/>
                    <a:gd name="T19" fmla="*/ 8 h 206"/>
                    <a:gd name="T20" fmla="*/ 142 w 156"/>
                    <a:gd name="T21" fmla="*/ 12 h 206"/>
                    <a:gd name="T22" fmla="*/ 152 w 156"/>
                    <a:gd name="T23" fmla="*/ 13 h 206"/>
                    <a:gd name="T24" fmla="*/ 156 w 156"/>
                    <a:gd name="T25" fmla="*/ 15 h 206"/>
                    <a:gd name="T26" fmla="*/ 138 w 156"/>
                    <a:gd name="T27" fmla="*/ 15 h 206"/>
                    <a:gd name="T28" fmla="*/ 126 w 156"/>
                    <a:gd name="T29" fmla="*/ 18 h 206"/>
                    <a:gd name="T30" fmla="*/ 114 w 156"/>
                    <a:gd name="T31" fmla="*/ 19 h 206"/>
                    <a:gd name="T32" fmla="*/ 110 w 156"/>
                    <a:gd name="T33" fmla="*/ 24 h 206"/>
                    <a:gd name="T34" fmla="*/ 98 w 156"/>
                    <a:gd name="T35" fmla="*/ 25 h 206"/>
                    <a:gd name="T36" fmla="*/ 92 w 156"/>
                    <a:gd name="T37" fmla="*/ 25 h 206"/>
                    <a:gd name="T38" fmla="*/ 76 w 156"/>
                    <a:gd name="T39" fmla="*/ 25 h 206"/>
                    <a:gd name="T40" fmla="*/ 72 w 156"/>
                    <a:gd name="T41" fmla="*/ 24 h 206"/>
                    <a:gd name="T42" fmla="*/ 60 w 156"/>
                    <a:gd name="T43" fmla="*/ 23 h 206"/>
                    <a:gd name="T44" fmla="*/ 42 w 156"/>
                    <a:gd name="T45" fmla="*/ 24 h 206"/>
                    <a:gd name="T46" fmla="*/ 28 w 156"/>
                    <a:gd name="T47" fmla="*/ 23 h 206"/>
                    <a:gd name="T48" fmla="*/ 10 w 156"/>
                    <a:gd name="T49" fmla="*/ 19 h 206"/>
                    <a:gd name="T50" fmla="*/ 4 w 156"/>
                    <a:gd name="T51" fmla="*/ 15 h 206"/>
                    <a:gd name="T52" fmla="*/ 0 w 156"/>
                    <a:gd name="T53" fmla="*/ 15 h 206"/>
                    <a:gd name="T54" fmla="*/ 20 w 156"/>
                    <a:gd name="T55" fmla="*/ 12 h 206"/>
                    <a:gd name="T56" fmla="*/ 32 w 156"/>
                    <a:gd name="T57" fmla="*/ 12 h 206"/>
                    <a:gd name="T58" fmla="*/ 34 w 156"/>
                    <a:gd name="T59" fmla="*/ 10 h 206"/>
                    <a:gd name="T60" fmla="*/ 52 w 156"/>
                    <a:gd name="T61" fmla="*/ 8 h 206"/>
                    <a:gd name="T62" fmla="*/ 54 w 156"/>
                    <a:gd name="T63" fmla="*/ 8 h 20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</a:gdLst>
                  <a:ahLst/>
                  <a:cxnLst>
                    <a:cxn ang="T64">
                      <a:pos x="T0" y="T1"/>
                    </a:cxn>
                    <a:cxn ang="T65">
                      <a:pos x="T2" y="T3"/>
                    </a:cxn>
                    <a:cxn ang="T66">
                      <a:pos x="T4" y="T5"/>
                    </a:cxn>
                    <a:cxn ang="T67">
                      <a:pos x="T6" y="T7"/>
                    </a:cxn>
                    <a:cxn ang="T68">
                      <a:pos x="T8" y="T9"/>
                    </a:cxn>
                    <a:cxn ang="T69">
                      <a:pos x="T10" y="T11"/>
                    </a:cxn>
                    <a:cxn ang="T70">
                      <a:pos x="T12" y="T13"/>
                    </a:cxn>
                    <a:cxn ang="T71">
                      <a:pos x="T14" y="T15"/>
                    </a:cxn>
                    <a:cxn ang="T72">
                      <a:pos x="T16" y="T17"/>
                    </a:cxn>
                    <a:cxn ang="T73">
                      <a:pos x="T18" y="T19"/>
                    </a:cxn>
                    <a:cxn ang="T74">
                      <a:pos x="T20" y="T21"/>
                    </a:cxn>
                    <a:cxn ang="T75">
                      <a:pos x="T22" y="T23"/>
                    </a:cxn>
                    <a:cxn ang="T76">
                      <a:pos x="T24" y="T25"/>
                    </a:cxn>
                    <a:cxn ang="T77">
                      <a:pos x="T26" y="T27"/>
                    </a:cxn>
                    <a:cxn ang="T78">
                      <a:pos x="T28" y="T29"/>
                    </a:cxn>
                    <a:cxn ang="T79">
                      <a:pos x="T30" y="T31"/>
                    </a:cxn>
                    <a:cxn ang="T80">
                      <a:pos x="T32" y="T33"/>
                    </a:cxn>
                    <a:cxn ang="T81">
                      <a:pos x="T34" y="T35"/>
                    </a:cxn>
                    <a:cxn ang="T82">
                      <a:pos x="T36" y="T37"/>
                    </a:cxn>
                    <a:cxn ang="T83">
                      <a:pos x="T38" y="T39"/>
                    </a:cxn>
                    <a:cxn ang="T84">
                      <a:pos x="T40" y="T41"/>
                    </a:cxn>
                    <a:cxn ang="T85">
                      <a:pos x="T42" y="T43"/>
                    </a:cxn>
                    <a:cxn ang="T86">
                      <a:pos x="T44" y="T45"/>
                    </a:cxn>
                    <a:cxn ang="T87">
                      <a:pos x="T46" y="T47"/>
                    </a:cxn>
                    <a:cxn ang="T88">
                      <a:pos x="T48" y="T49"/>
                    </a:cxn>
                    <a:cxn ang="T89">
                      <a:pos x="T50" y="T51"/>
                    </a:cxn>
                    <a:cxn ang="T90">
                      <a:pos x="T52" y="T53"/>
                    </a:cxn>
                    <a:cxn ang="T91">
                      <a:pos x="T54" y="T55"/>
                    </a:cxn>
                    <a:cxn ang="T92">
                      <a:pos x="T56" y="T57"/>
                    </a:cxn>
                    <a:cxn ang="T93">
                      <a:pos x="T58" y="T59"/>
                    </a:cxn>
                    <a:cxn ang="T94">
                      <a:pos x="T60" y="T61"/>
                    </a:cxn>
                    <a:cxn ang="T95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6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6 h 38"/>
                    <a:gd name="T2" fmla="*/ 18 w 109"/>
                    <a:gd name="T3" fmla="*/ 3 h 38"/>
                    <a:gd name="T4" fmla="*/ 46 w 109"/>
                    <a:gd name="T5" fmla="*/ 3 h 38"/>
                    <a:gd name="T6" fmla="*/ 82 w 109"/>
                    <a:gd name="T7" fmla="*/ 3 h 38"/>
                    <a:gd name="T8" fmla="*/ 100 w 109"/>
                    <a:gd name="T9" fmla="*/ 0 h 38"/>
                    <a:gd name="T10" fmla="*/ 86 w 109"/>
                    <a:gd name="T11" fmla="*/ 5 h 38"/>
                    <a:gd name="T12" fmla="*/ 70 w 109"/>
                    <a:gd name="T13" fmla="*/ 7 h 38"/>
                    <a:gd name="T14" fmla="*/ 42 w 109"/>
                    <a:gd name="T15" fmla="*/ 6 h 38"/>
                    <a:gd name="T16" fmla="*/ 14 w 109"/>
                    <a:gd name="T17" fmla="*/ 6 h 38"/>
                    <a:gd name="T18" fmla="*/ 4 w 109"/>
                    <a:gd name="T19" fmla="*/ 6 h 38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7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2 h 104"/>
                    <a:gd name="T2" fmla="*/ 18 w 76"/>
                    <a:gd name="T3" fmla="*/ 0 h 104"/>
                    <a:gd name="T4" fmla="*/ 34 w 76"/>
                    <a:gd name="T5" fmla="*/ 2 h 104"/>
                    <a:gd name="T6" fmla="*/ 52 w 76"/>
                    <a:gd name="T7" fmla="*/ 2 h 104"/>
                    <a:gd name="T8" fmla="*/ 38 w 76"/>
                    <a:gd name="T9" fmla="*/ 4 h 104"/>
                    <a:gd name="T10" fmla="*/ 44 w 76"/>
                    <a:gd name="T11" fmla="*/ 6 h 104"/>
                    <a:gd name="T12" fmla="*/ 48 w 76"/>
                    <a:gd name="T13" fmla="*/ 7 h 104"/>
                    <a:gd name="T14" fmla="*/ 38 w 76"/>
                    <a:gd name="T15" fmla="*/ 9 h 104"/>
                    <a:gd name="T16" fmla="*/ 34 w 76"/>
                    <a:gd name="T17" fmla="*/ 7 h 104"/>
                    <a:gd name="T18" fmla="*/ 22 w 76"/>
                    <a:gd name="T19" fmla="*/ 6 h 104"/>
                    <a:gd name="T20" fmla="*/ 28 w 76"/>
                    <a:gd name="T21" fmla="*/ 8 h 104"/>
                    <a:gd name="T22" fmla="*/ 30 w 76"/>
                    <a:gd name="T23" fmla="*/ 9 h 104"/>
                    <a:gd name="T24" fmla="*/ 20 w 76"/>
                    <a:gd name="T25" fmla="*/ 12 h 104"/>
                    <a:gd name="T26" fmla="*/ 12 w 76"/>
                    <a:gd name="T27" fmla="*/ 12 h 104"/>
                    <a:gd name="T28" fmla="*/ 8 w 76"/>
                    <a:gd name="T29" fmla="*/ 11 h 104"/>
                    <a:gd name="T30" fmla="*/ 0 w 76"/>
                    <a:gd name="T31" fmla="*/ 6 h 104"/>
                    <a:gd name="T32" fmla="*/ 2 w 76"/>
                    <a:gd name="T33" fmla="*/ 3 h 104"/>
                    <a:gd name="T34" fmla="*/ 8 w 76"/>
                    <a:gd name="T35" fmla="*/ 2 h 104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8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3 h 61"/>
                    <a:gd name="T2" fmla="*/ 13 w 37"/>
                    <a:gd name="T3" fmla="*/ 0 h 61"/>
                    <a:gd name="T4" fmla="*/ 15 w 37"/>
                    <a:gd name="T5" fmla="*/ 3 h 61"/>
                    <a:gd name="T6" fmla="*/ 37 w 37"/>
                    <a:gd name="T7" fmla="*/ 4 h 61"/>
                    <a:gd name="T8" fmla="*/ 19 w 37"/>
                    <a:gd name="T9" fmla="*/ 5 h 61"/>
                    <a:gd name="T10" fmla="*/ 5 w 37"/>
                    <a:gd name="T11" fmla="*/ 6 h 61"/>
                    <a:gd name="T12" fmla="*/ 1 w 37"/>
                    <a:gd name="T13" fmla="*/ 4 h 61"/>
                    <a:gd name="T14" fmla="*/ 3 w 37"/>
                    <a:gd name="T15" fmla="*/ 3 h 61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9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19 w 49"/>
                    <a:gd name="T3" fmla="*/ 0 h 29"/>
                    <a:gd name="T4" fmla="*/ 32 w 49"/>
                    <a:gd name="T5" fmla="*/ 2 h 29"/>
                    <a:gd name="T6" fmla="*/ 25 w 49"/>
                    <a:gd name="T7" fmla="*/ 2 h 29"/>
                    <a:gd name="T8" fmla="*/ 3 w 49"/>
                    <a:gd name="T9" fmla="*/ 2 h 29"/>
                    <a:gd name="T10" fmla="*/ 7 w 49"/>
                    <a:gd name="T11" fmla="*/ 0 h 29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0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10 h 48"/>
                    <a:gd name="T2" fmla="*/ 15 w 61"/>
                    <a:gd name="T3" fmla="*/ 8 h 48"/>
                    <a:gd name="T4" fmla="*/ 3 w 61"/>
                    <a:gd name="T5" fmla="*/ 6 h 48"/>
                    <a:gd name="T6" fmla="*/ 13 w 61"/>
                    <a:gd name="T7" fmla="*/ 4 h 48"/>
                    <a:gd name="T8" fmla="*/ 25 w 61"/>
                    <a:gd name="T9" fmla="*/ 0 h 48"/>
                    <a:gd name="T10" fmla="*/ 49 w 61"/>
                    <a:gd name="T11" fmla="*/ 4 h 48"/>
                    <a:gd name="T12" fmla="*/ 53 w 61"/>
                    <a:gd name="T13" fmla="*/ 6 h 48"/>
                    <a:gd name="T14" fmla="*/ 61 w 61"/>
                    <a:gd name="T15" fmla="*/ 9 h 48"/>
                    <a:gd name="T16" fmla="*/ 41 w 61"/>
                    <a:gd name="T17" fmla="*/ 10 h 48"/>
                    <a:gd name="T18" fmla="*/ 23 w 61"/>
                    <a:gd name="T19" fmla="*/ 12 h 48"/>
                    <a:gd name="T20" fmla="*/ 21 w 61"/>
                    <a:gd name="T21" fmla="*/ 10 h 48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</a:gdLst>
                  <a:ahLst/>
                  <a:cxnLst>
                    <a:cxn ang="T22">
                      <a:pos x="T0" y="T1"/>
                    </a:cxn>
                    <a:cxn ang="T23">
                      <a:pos x="T2" y="T3"/>
                    </a:cxn>
                    <a:cxn ang="T24">
                      <a:pos x="T4" y="T5"/>
                    </a:cxn>
                    <a:cxn ang="T25">
                      <a:pos x="T6" y="T7"/>
                    </a:cxn>
                    <a:cxn ang="T26">
                      <a:pos x="T8" y="T9"/>
                    </a:cxn>
                    <a:cxn ang="T27">
                      <a:pos x="T10" y="T11"/>
                    </a:cxn>
                    <a:cxn ang="T28">
                      <a:pos x="T12" y="T13"/>
                    </a:cxn>
                    <a:cxn ang="T29">
                      <a:pos x="T14" y="T15"/>
                    </a:cxn>
                    <a:cxn ang="T30">
                      <a:pos x="T16" y="T17"/>
                    </a:cxn>
                    <a:cxn ang="T31">
                      <a:pos x="T18" y="T19"/>
                    </a:cxn>
                    <a:cxn ang="T32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1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4 h 182"/>
                    <a:gd name="T2" fmla="*/ 36 w 286"/>
                    <a:gd name="T3" fmla="*/ 2 h 182"/>
                    <a:gd name="T4" fmla="*/ 26 w 286"/>
                    <a:gd name="T5" fmla="*/ 4 h 182"/>
                    <a:gd name="T6" fmla="*/ 0 w 286"/>
                    <a:gd name="T7" fmla="*/ 3 h 182"/>
                    <a:gd name="T8" fmla="*/ 10 w 286"/>
                    <a:gd name="T9" fmla="*/ 6 h 182"/>
                    <a:gd name="T10" fmla="*/ 16 w 286"/>
                    <a:gd name="T11" fmla="*/ 9 h 182"/>
                    <a:gd name="T12" fmla="*/ 24 w 286"/>
                    <a:gd name="T13" fmla="*/ 6 h 182"/>
                    <a:gd name="T14" fmla="*/ 30 w 286"/>
                    <a:gd name="T15" fmla="*/ 6 h 182"/>
                    <a:gd name="T16" fmla="*/ 48 w 286"/>
                    <a:gd name="T17" fmla="*/ 7 h 182"/>
                    <a:gd name="T18" fmla="*/ 70 w 286"/>
                    <a:gd name="T19" fmla="*/ 9 h 182"/>
                    <a:gd name="T20" fmla="*/ 88 w 286"/>
                    <a:gd name="T21" fmla="*/ 9 h 182"/>
                    <a:gd name="T22" fmla="*/ 106 w 286"/>
                    <a:gd name="T23" fmla="*/ 13 h 182"/>
                    <a:gd name="T24" fmla="*/ 104 w 286"/>
                    <a:gd name="T25" fmla="*/ 16 h 182"/>
                    <a:gd name="T26" fmla="*/ 98 w 286"/>
                    <a:gd name="T27" fmla="*/ 19 h 182"/>
                    <a:gd name="T28" fmla="*/ 122 w 286"/>
                    <a:gd name="T29" fmla="*/ 16 h 182"/>
                    <a:gd name="T30" fmla="*/ 140 w 286"/>
                    <a:gd name="T31" fmla="*/ 20 h 182"/>
                    <a:gd name="T32" fmla="*/ 168 w 286"/>
                    <a:gd name="T33" fmla="*/ 20 h 182"/>
                    <a:gd name="T34" fmla="*/ 174 w 286"/>
                    <a:gd name="T35" fmla="*/ 20 h 182"/>
                    <a:gd name="T36" fmla="*/ 168 w 286"/>
                    <a:gd name="T37" fmla="*/ 19 h 182"/>
                    <a:gd name="T38" fmla="*/ 178 w 286"/>
                    <a:gd name="T39" fmla="*/ 19 h 182"/>
                    <a:gd name="T40" fmla="*/ 186 w 286"/>
                    <a:gd name="T41" fmla="*/ 16 h 182"/>
                    <a:gd name="T42" fmla="*/ 202 w 286"/>
                    <a:gd name="T43" fmla="*/ 16 h 182"/>
                    <a:gd name="T44" fmla="*/ 214 w 286"/>
                    <a:gd name="T45" fmla="*/ 16 h 182"/>
                    <a:gd name="T46" fmla="*/ 244 w 286"/>
                    <a:gd name="T47" fmla="*/ 23 h 182"/>
                    <a:gd name="T48" fmla="*/ 262 w 286"/>
                    <a:gd name="T49" fmla="*/ 24 h 182"/>
                    <a:gd name="T50" fmla="*/ 284 w 286"/>
                    <a:gd name="T51" fmla="*/ 23 h 182"/>
                    <a:gd name="T52" fmla="*/ 268 w 286"/>
                    <a:gd name="T53" fmla="*/ 21 h 182"/>
                    <a:gd name="T54" fmla="*/ 256 w 286"/>
                    <a:gd name="T55" fmla="*/ 19 h 182"/>
                    <a:gd name="T56" fmla="*/ 250 w 286"/>
                    <a:gd name="T57" fmla="*/ 17 h 182"/>
                    <a:gd name="T58" fmla="*/ 248 w 286"/>
                    <a:gd name="T59" fmla="*/ 16 h 182"/>
                    <a:gd name="T60" fmla="*/ 236 w 286"/>
                    <a:gd name="T61" fmla="*/ 16 h 182"/>
                    <a:gd name="T62" fmla="*/ 240 w 286"/>
                    <a:gd name="T63" fmla="*/ 13 h 182"/>
                    <a:gd name="T64" fmla="*/ 220 w 286"/>
                    <a:gd name="T65" fmla="*/ 11 h 182"/>
                    <a:gd name="T66" fmla="*/ 210 w 286"/>
                    <a:gd name="T67" fmla="*/ 9 h 182"/>
                    <a:gd name="T68" fmla="*/ 190 w 286"/>
                    <a:gd name="T69" fmla="*/ 7 h 182"/>
                    <a:gd name="T70" fmla="*/ 168 w 286"/>
                    <a:gd name="T71" fmla="*/ 5 h 182"/>
                    <a:gd name="T72" fmla="*/ 156 w 286"/>
                    <a:gd name="T73" fmla="*/ 5 h 182"/>
                    <a:gd name="T74" fmla="*/ 120 w 286"/>
                    <a:gd name="T75" fmla="*/ 2 h 182"/>
                    <a:gd name="T76" fmla="*/ 102 w 286"/>
                    <a:gd name="T77" fmla="*/ 2 h 182"/>
                    <a:gd name="T78" fmla="*/ 96 w 286"/>
                    <a:gd name="T79" fmla="*/ 0 h 182"/>
                    <a:gd name="T80" fmla="*/ 70 w 286"/>
                    <a:gd name="T81" fmla="*/ 2 h 182"/>
                    <a:gd name="T82" fmla="*/ 56 w 286"/>
                    <a:gd name="T83" fmla="*/ 4 h 182"/>
                    <a:gd name="T84" fmla="*/ 46 w 286"/>
                    <a:gd name="T85" fmla="*/ 4 h 182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</a:gdLst>
                  <a:ahLst/>
                  <a:cxnLst>
                    <a:cxn ang="T86">
                      <a:pos x="T0" y="T1"/>
                    </a:cxn>
                    <a:cxn ang="T87">
                      <a:pos x="T2" y="T3"/>
                    </a:cxn>
                    <a:cxn ang="T88">
                      <a:pos x="T4" y="T5"/>
                    </a:cxn>
                    <a:cxn ang="T89">
                      <a:pos x="T6" y="T7"/>
                    </a:cxn>
                    <a:cxn ang="T90">
                      <a:pos x="T8" y="T9"/>
                    </a:cxn>
                    <a:cxn ang="T91">
                      <a:pos x="T10" y="T11"/>
                    </a:cxn>
                    <a:cxn ang="T92">
                      <a:pos x="T12" y="T13"/>
                    </a:cxn>
                    <a:cxn ang="T93">
                      <a:pos x="T14" y="T15"/>
                    </a:cxn>
                    <a:cxn ang="T94">
                      <a:pos x="T16" y="T17"/>
                    </a:cxn>
                    <a:cxn ang="T95">
                      <a:pos x="T18" y="T19"/>
                    </a:cxn>
                    <a:cxn ang="T96">
                      <a:pos x="T20" y="T21"/>
                    </a:cxn>
                    <a:cxn ang="T97">
                      <a:pos x="T22" y="T23"/>
                    </a:cxn>
                    <a:cxn ang="T98">
                      <a:pos x="T24" y="T25"/>
                    </a:cxn>
                    <a:cxn ang="T99">
                      <a:pos x="T26" y="T27"/>
                    </a:cxn>
                    <a:cxn ang="T100">
                      <a:pos x="T28" y="T29"/>
                    </a:cxn>
                    <a:cxn ang="T101">
                      <a:pos x="T30" y="T31"/>
                    </a:cxn>
                    <a:cxn ang="T102">
                      <a:pos x="T32" y="T33"/>
                    </a:cxn>
                    <a:cxn ang="T103">
                      <a:pos x="T34" y="T35"/>
                    </a:cxn>
                    <a:cxn ang="T104">
                      <a:pos x="T36" y="T37"/>
                    </a:cxn>
                    <a:cxn ang="T105">
                      <a:pos x="T38" y="T39"/>
                    </a:cxn>
                    <a:cxn ang="T106">
                      <a:pos x="T40" y="T41"/>
                    </a:cxn>
                    <a:cxn ang="T107">
                      <a:pos x="T42" y="T43"/>
                    </a:cxn>
                    <a:cxn ang="T108">
                      <a:pos x="T44" y="T45"/>
                    </a:cxn>
                    <a:cxn ang="T109">
                      <a:pos x="T46" y="T47"/>
                    </a:cxn>
                    <a:cxn ang="T110">
                      <a:pos x="T48" y="T49"/>
                    </a:cxn>
                    <a:cxn ang="T111">
                      <a:pos x="T50" y="T51"/>
                    </a:cxn>
                    <a:cxn ang="T112">
                      <a:pos x="T52" y="T53"/>
                    </a:cxn>
                    <a:cxn ang="T113">
                      <a:pos x="T54" y="T55"/>
                    </a:cxn>
                    <a:cxn ang="T114">
                      <a:pos x="T56" y="T57"/>
                    </a:cxn>
                    <a:cxn ang="T115">
                      <a:pos x="T58" y="T59"/>
                    </a:cxn>
                    <a:cxn ang="T116">
                      <a:pos x="T60" y="T61"/>
                    </a:cxn>
                    <a:cxn ang="T117">
                      <a:pos x="T62" y="T63"/>
                    </a:cxn>
                    <a:cxn ang="T118">
                      <a:pos x="T64" y="T65"/>
                    </a:cxn>
                    <a:cxn ang="T119">
                      <a:pos x="T66" y="T67"/>
                    </a:cxn>
                    <a:cxn ang="T120">
                      <a:pos x="T68" y="T69"/>
                    </a:cxn>
                    <a:cxn ang="T121">
                      <a:pos x="T70" y="T71"/>
                    </a:cxn>
                    <a:cxn ang="T122">
                      <a:pos x="T72" y="T73"/>
                    </a:cxn>
                    <a:cxn ang="T123">
                      <a:pos x="T74" y="T75"/>
                    </a:cxn>
                    <a:cxn ang="T124">
                      <a:pos x="T76" y="T77"/>
                    </a:cxn>
                    <a:cxn ang="T125">
                      <a:pos x="T78" y="T79"/>
                    </a:cxn>
                    <a:cxn ang="T126">
                      <a:pos x="T80" y="T81"/>
                    </a:cxn>
                    <a:cxn ang="T127">
                      <a:pos x="T82" y="T83"/>
                    </a:cxn>
                    <a:cxn ang="T128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2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7 h 78"/>
                    <a:gd name="T2" fmla="*/ 27 w 78"/>
                    <a:gd name="T3" fmla="*/ 8 h 78"/>
                    <a:gd name="T4" fmla="*/ 45 w 78"/>
                    <a:gd name="T5" fmla="*/ 6 h 78"/>
                    <a:gd name="T6" fmla="*/ 57 w 78"/>
                    <a:gd name="T7" fmla="*/ 4 h 78"/>
                    <a:gd name="T8" fmla="*/ 43 w 78"/>
                    <a:gd name="T9" fmla="*/ 2 h 78"/>
                    <a:gd name="T10" fmla="*/ 43 w 78"/>
                    <a:gd name="T11" fmla="*/ 2 h 78"/>
                    <a:gd name="T12" fmla="*/ 71 w 78"/>
                    <a:gd name="T13" fmla="*/ 3 h 78"/>
                    <a:gd name="T14" fmla="*/ 67 w 78"/>
                    <a:gd name="T15" fmla="*/ 7 h 78"/>
                    <a:gd name="T16" fmla="*/ 33 w 78"/>
                    <a:gd name="T17" fmla="*/ 11 h 78"/>
                    <a:gd name="T18" fmla="*/ 9 w 78"/>
                    <a:gd name="T19" fmla="*/ 9 h 78"/>
                    <a:gd name="T20" fmla="*/ 3 w 78"/>
                    <a:gd name="T21" fmla="*/ 9 h 78"/>
                    <a:gd name="T22" fmla="*/ 1 w 78"/>
                    <a:gd name="T23" fmla="*/ 7 h 78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3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2 h 18"/>
                    <a:gd name="T2" fmla="*/ 3 w 17"/>
                    <a:gd name="T3" fmla="*/ 2 h 18"/>
                    <a:gd name="T4" fmla="*/ 3 w 17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4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3 h 22"/>
                    <a:gd name="T2" fmla="*/ 14 w 26"/>
                    <a:gd name="T3" fmla="*/ 0 h 22"/>
                    <a:gd name="T4" fmla="*/ 14 w 26"/>
                    <a:gd name="T5" fmla="*/ 5 h 22"/>
                    <a:gd name="T6" fmla="*/ 8 w 26"/>
                    <a:gd name="T7" fmla="*/ 3 h 2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5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9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6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2 h 15"/>
                    <a:gd name="T2" fmla="*/ 10 w 20"/>
                    <a:gd name="T3" fmla="*/ 2 h 15"/>
                    <a:gd name="T4" fmla="*/ 10 w 20"/>
                    <a:gd name="T5" fmla="*/ 2 h 15"/>
                    <a:gd name="T6" fmla="*/ 7 w 20"/>
                    <a:gd name="T7" fmla="*/ 2 h 15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7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7 h 80"/>
                    <a:gd name="T2" fmla="*/ 14 w 80"/>
                    <a:gd name="T3" fmla="*/ 4 h 80"/>
                    <a:gd name="T4" fmla="*/ 26 w 80"/>
                    <a:gd name="T5" fmla="*/ 3 h 80"/>
                    <a:gd name="T6" fmla="*/ 48 w 80"/>
                    <a:gd name="T7" fmla="*/ 2 h 80"/>
                    <a:gd name="T8" fmla="*/ 58 w 80"/>
                    <a:gd name="T9" fmla="*/ 0 h 80"/>
                    <a:gd name="T10" fmla="*/ 80 w 80"/>
                    <a:gd name="T11" fmla="*/ 6 h 80"/>
                    <a:gd name="T12" fmla="*/ 70 w 80"/>
                    <a:gd name="T13" fmla="*/ 8 h 80"/>
                    <a:gd name="T14" fmla="*/ 54 w 80"/>
                    <a:gd name="T15" fmla="*/ 10 h 80"/>
                    <a:gd name="T16" fmla="*/ 48 w 80"/>
                    <a:gd name="T17" fmla="*/ 12 h 80"/>
                    <a:gd name="T18" fmla="*/ 32 w 80"/>
                    <a:gd name="T19" fmla="*/ 10 h 80"/>
                    <a:gd name="T20" fmla="*/ 38 w 80"/>
                    <a:gd name="T21" fmla="*/ 8 h 80"/>
                    <a:gd name="T22" fmla="*/ 30 w 80"/>
                    <a:gd name="T23" fmla="*/ 4 h 80"/>
                    <a:gd name="T24" fmla="*/ 20 w 80"/>
                    <a:gd name="T25" fmla="*/ 7 h 80"/>
                    <a:gd name="T26" fmla="*/ 8 w 80"/>
                    <a:gd name="T27" fmla="*/ 8 h 80"/>
                    <a:gd name="T28" fmla="*/ 0 w 80"/>
                    <a:gd name="T29" fmla="*/ 7 h 80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</a:gdLst>
                  <a:ahLst/>
                  <a:cxnLst>
                    <a:cxn ang="T30">
                      <a:pos x="T0" y="T1"/>
                    </a:cxn>
                    <a:cxn ang="T31">
                      <a:pos x="T2" y="T3"/>
                    </a:cxn>
                    <a:cxn ang="T32">
                      <a:pos x="T4" y="T5"/>
                    </a:cxn>
                    <a:cxn ang="T33">
                      <a:pos x="T6" y="T7"/>
                    </a:cxn>
                    <a:cxn ang="T34">
                      <a:pos x="T8" y="T9"/>
                    </a:cxn>
                    <a:cxn ang="T35">
                      <a:pos x="T10" y="T11"/>
                    </a:cxn>
                    <a:cxn ang="T36">
                      <a:pos x="T12" y="T13"/>
                    </a:cxn>
                    <a:cxn ang="T37">
                      <a:pos x="T14" y="T15"/>
                    </a:cxn>
                    <a:cxn ang="T38">
                      <a:pos x="T16" y="T17"/>
                    </a:cxn>
                    <a:cxn ang="T39">
                      <a:pos x="T18" y="T19"/>
                    </a:cxn>
                    <a:cxn ang="T40">
                      <a:pos x="T20" y="T21"/>
                    </a:cxn>
                    <a:cxn ang="T41">
                      <a:pos x="T22" y="T23"/>
                    </a:cxn>
                    <a:cxn ang="T42">
                      <a:pos x="T24" y="T25"/>
                    </a:cxn>
                    <a:cxn ang="T43">
                      <a:pos x="T26" y="T27"/>
                    </a:cxn>
                    <a:cxn ang="T44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8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13 h 174"/>
                    <a:gd name="T2" fmla="*/ 26 w 94"/>
                    <a:gd name="T3" fmla="*/ 16 h 174"/>
                    <a:gd name="T4" fmla="*/ 32 w 94"/>
                    <a:gd name="T5" fmla="*/ 14 h 174"/>
                    <a:gd name="T6" fmla="*/ 52 w 94"/>
                    <a:gd name="T7" fmla="*/ 13 h 174"/>
                    <a:gd name="T8" fmla="*/ 46 w 94"/>
                    <a:gd name="T9" fmla="*/ 16 h 174"/>
                    <a:gd name="T10" fmla="*/ 66 w 94"/>
                    <a:gd name="T11" fmla="*/ 16 h 174"/>
                    <a:gd name="T12" fmla="*/ 76 w 94"/>
                    <a:gd name="T13" fmla="*/ 19 h 174"/>
                    <a:gd name="T14" fmla="*/ 58 w 94"/>
                    <a:gd name="T15" fmla="*/ 20 h 174"/>
                    <a:gd name="T16" fmla="*/ 74 w 94"/>
                    <a:gd name="T17" fmla="*/ 23 h 174"/>
                    <a:gd name="T18" fmla="*/ 84 w 94"/>
                    <a:gd name="T19" fmla="*/ 20 h 174"/>
                    <a:gd name="T20" fmla="*/ 82 w 94"/>
                    <a:gd name="T21" fmla="*/ 15 h 174"/>
                    <a:gd name="T22" fmla="*/ 60 w 94"/>
                    <a:gd name="T23" fmla="*/ 13 h 174"/>
                    <a:gd name="T24" fmla="*/ 50 w 94"/>
                    <a:gd name="T25" fmla="*/ 11 h 174"/>
                    <a:gd name="T26" fmla="*/ 34 w 94"/>
                    <a:gd name="T27" fmla="*/ 11 h 174"/>
                    <a:gd name="T28" fmla="*/ 30 w 94"/>
                    <a:gd name="T29" fmla="*/ 9 h 174"/>
                    <a:gd name="T30" fmla="*/ 42 w 94"/>
                    <a:gd name="T31" fmla="*/ 6 h 174"/>
                    <a:gd name="T32" fmla="*/ 30 w 94"/>
                    <a:gd name="T33" fmla="*/ 0 h 174"/>
                    <a:gd name="T34" fmla="*/ 18 w 94"/>
                    <a:gd name="T35" fmla="*/ 3 h 174"/>
                    <a:gd name="T36" fmla="*/ 4 w 94"/>
                    <a:gd name="T37" fmla="*/ 6 h 174"/>
                    <a:gd name="T38" fmla="*/ 14 w 94"/>
                    <a:gd name="T39" fmla="*/ 11 h 174"/>
                    <a:gd name="T40" fmla="*/ 14 w 94"/>
                    <a:gd name="T41" fmla="*/ 13 h 174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</a:gdLst>
                  <a:ahLst/>
                  <a:cxnLst>
                    <a:cxn ang="T42">
                      <a:pos x="T0" y="T1"/>
                    </a:cxn>
                    <a:cxn ang="T43">
                      <a:pos x="T2" y="T3"/>
                    </a:cxn>
                    <a:cxn ang="T44">
                      <a:pos x="T4" y="T5"/>
                    </a:cxn>
                    <a:cxn ang="T45">
                      <a:pos x="T6" y="T7"/>
                    </a:cxn>
                    <a:cxn ang="T46">
                      <a:pos x="T8" y="T9"/>
                    </a:cxn>
                    <a:cxn ang="T47">
                      <a:pos x="T10" y="T11"/>
                    </a:cxn>
                    <a:cxn ang="T48">
                      <a:pos x="T12" y="T13"/>
                    </a:cxn>
                    <a:cxn ang="T49">
                      <a:pos x="T14" y="T15"/>
                    </a:cxn>
                    <a:cxn ang="T50">
                      <a:pos x="T16" y="T17"/>
                    </a:cxn>
                    <a:cxn ang="T51">
                      <a:pos x="T18" y="T19"/>
                    </a:cxn>
                    <a:cxn ang="T52">
                      <a:pos x="T20" y="T21"/>
                    </a:cxn>
                    <a:cxn ang="T53">
                      <a:pos x="T22" y="T23"/>
                    </a:cxn>
                    <a:cxn ang="T54">
                      <a:pos x="T24" y="T25"/>
                    </a:cxn>
                    <a:cxn ang="T55">
                      <a:pos x="T26" y="T27"/>
                    </a:cxn>
                    <a:cxn ang="T56">
                      <a:pos x="T28" y="T29"/>
                    </a:cxn>
                    <a:cxn ang="T57">
                      <a:pos x="T30" y="T31"/>
                    </a:cxn>
                    <a:cxn ang="T58">
                      <a:pos x="T32" y="T33"/>
                    </a:cxn>
                    <a:cxn ang="T59">
                      <a:pos x="T34" y="T35"/>
                    </a:cxn>
                    <a:cxn ang="T60">
                      <a:pos x="T36" y="T37"/>
                    </a:cxn>
                    <a:cxn ang="T61">
                      <a:pos x="T38" y="T39"/>
                    </a:cxn>
                    <a:cxn ang="T62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59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3 h 50"/>
                    <a:gd name="T2" fmla="*/ 12 w 32"/>
                    <a:gd name="T3" fmla="*/ 0 h 50"/>
                    <a:gd name="T4" fmla="*/ 20 w 32"/>
                    <a:gd name="T5" fmla="*/ 2 h 50"/>
                    <a:gd name="T6" fmla="*/ 22 w 32"/>
                    <a:gd name="T7" fmla="*/ 3 h 50"/>
                    <a:gd name="T8" fmla="*/ 28 w 32"/>
                    <a:gd name="T9" fmla="*/ 3 h 50"/>
                    <a:gd name="T10" fmla="*/ 32 w 32"/>
                    <a:gd name="T11" fmla="*/ 5 h 50"/>
                    <a:gd name="T12" fmla="*/ 18 w 32"/>
                    <a:gd name="T13" fmla="*/ 7 h 50"/>
                    <a:gd name="T14" fmla="*/ 6 w 32"/>
                    <a:gd name="T15" fmla="*/ 3 h 50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0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6 h 50"/>
                    <a:gd name="T2" fmla="*/ 32 w 43"/>
                    <a:gd name="T3" fmla="*/ 2 h 50"/>
                    <a:gd name="T4" fmla="*/ 57 w 43"/>
                    <a:gd name="T5" fmla="*/ 0 h 50"/>
                    <a:gd name="T6" fmla="*/ 35 w 43"/>
                    <a:gd name="T7" fmla="*/ 4 h 50"/>
                    <a:gd name="T8" fmla="*/ 2 w 43"/>
                    <a:gd name="T9" fmla="*/ 7 h 50"/>
                    <a:gd name="T10" fmla="*/ 0 w 43"/>
                    <a:gd name="T11" fmla="*/ 6 h 50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1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1094 w 471"/>
                    <a:gd name="T1" fmla="*/ 23696 h 281"/>
                    <a:gd name="T2" fmla="*/ 1289 w 471"/>
                    <a:gd name="T3" fmla="*/ 21195 h 281"/>
                    <a:gd name="T4" fmla="*/ 1183 w 471"/>
                    <a:gd name="T5" fmla="*/ 20720 h 281"/>
                    <a:gd name="T6" fmla="*/ 866 w 471"/>
                    <a:gd name="T7" fmla="*/ 18477 h 281"/>
                    <a:gd name="T8" fmla="*/ 208 w 471"/>
                    <a:gd name="T9" fmla="*/ 18200 h 281"/>
                    <a:gd name="T10" fmla="*/ 0 w 471"/>
                    <a:gd name="T11" fmla="*/ 16167 h 281"/>
                    <a:gd name="T12" fmla="*/ 647 w 471"/>
                    <a:gd name="T13" fmla="*/ 15271 h 281"/>
                    <a:gd name="T14" fmla="*/ 310 w 471"/>
                    <a:gd name="T15" fmla="*/ 13968 h 281"/>
                    <a:gd name="T16" fmla="*/ 94 w 471"/>
                    <a:gd name="T17" fmla="*/ 13523 h 281"/>
                    <a:gd name="T18" fmla="*/ 1520 w 471"/>
                    <a:gd name="T19" fmla="*/ 10161 h 281"/>
                    <a:gd name="T20" fmla="*/ 2331 w 471"/>
                    <a:gd name="T21" fmla="*/ 8166 h 281"/>
                    <a:gd name="T22" fmla="*/ 2262 w 471"/>
                    <a:gd name="T23" fmla="*/ 5926 h 281"/>
                    <a:gd name="T24" fmla="*/ 1289 w 471"/>
                    <a:gd name="T25" fmla="*/ 3626 h 281"/>
                    <a:gd name="T26" fmla="*/ 1088 w 471"/>
                    <a:gd name="T27" fmla="*/ 2723 h 281"/>
                    <a:gd name="T28" fmla="*/ 1396 w 471"/>
                    <a:gd name="T29" fmla="*/ 3035 h 281"/>
                    <a:gd name="T30" fmla="*/ 2554 w 471"/>
                    <a:gd name="T31" fmla="*/ 3001 h 281"/>
                    <a:gd name="T32" fmla="*/ 3405 w 471"/>
                    <a:gd name="T33" fmla="*/ 921 h 281"/>
                    <a:gd name="T34" fmla="*/ 4382 w 471"/>
                    <a:gd name="T35" fmla="*/ 0 h 281"/>
                    <a:gd name="T36" fmla="*/ 4694 w 471"/>
                    <a:gd name="T37" fmla="*/ 178 h 281"/>
                    <a:gd name="T38" fmla="*/ 4916 w 471"/>
                    <a:gd name="T39" fmla="*/ 761 h 281"/>
                    <a:gd name="T40" fmla="*/ 5231 w 471"/>
                    <a:gd name="T41" fmla="*/ 432 h 281"/>
                    <a:gd name="T42" fmla="*/ 5874 w 471"/>
                    <a:gd name="T43" fmla="*/ 673 h 281"/>
                    <a:gd name="T44" fmla="*/ 6188 w 471"/>
                    <a:gd name="T45" fmla="*/ 761 h 281"/>
                    <a:gd name="T46" fmla="*/ 7543 w 471"/>
                    <a:gd name="T47" fmla="*/ 1186 h 281"/>
                    <a:gd name="T48" fmla="*/ 8283 w 471"/>
                    <a:gd name="T49" fmla="*/ 2008 h 281"/>
                    <a:gd name="T50" fmla="*/ 8931 w 471"/>
                    <a:gd name="T51" fmla="*/ 1436 h 281"/>
                    <a:gd name="T52" fmla="*/ 9210 w 471"/>
                    <a:gd name="T53" fmla="*/ 1186 h 281"/>
                    <a:gd name="T54" fmla="*/ 10397 w 471"/>
                    <a:gd name="T55" fmla="*/ 1186 h 281"/>
                    <a:gd name="T56" fmla="*/ 11241 w 471"/>
                    <a:gd name="T57" fmla="*/ 2723 h 281"/>
                    <a:gd name="T58" fmla="*/ 12328 w 471"/>
                    <a:gd name="T59" fmla="*/ 4988 h 281"/>
                    <a:gd name="T60" fmla="*/ 13072 w 471"/>
                    <a:gd name="T61" fmla="*/ 5926 h 281"/>
                    <a:gd name="T62" fmla="*/ 13707 w 471"/>
                    <a:gd name="T63" fmla="*/ 5749 h 281"/>
                    <a:gd name="T64" fmla="*/ 14401 w 471"/>
                    <a:gd name="T65" fmla="*/ 5471 h 281"/>
                    <a:gd name="T66" fmla="*/ 15474 w 471"/>
                    <a:gd name="T67" fmla="*/ 6040 h 281"/>
                    <a:gd name="T68" fmla="*/ 15976 w 471"/>
                    <a:gd name="T69" fmla="*/ 6846 h 281"/>
                    <a:gd name="T70" fmla="*/ 16421 w 471"/>
                    <a:gd name="T71" fmla="*/ 7605 h 281"/>
                    <a:gd name="T72" fmla="*/ 16959 w 471"/>
                    <a:gd name="T73" fmla="*/ 9415 h 281"/>
                    <a:gd name="T74" fmla="*/ 17163 w 471"/>
                    <a:gd name="T75" fmla="*/ 10161 h 281"/>
                    <a:gd name="T76" fmla="*/ 17256 w 471"/>
                    <a:gd name="T77" fmla="*/ 10601 h 281"/>
                    <a:gd name="T78" fmla="*/ 16520 w 471"/>
                    <a:gd name="T79" fmla="*/ 11977 h 281"/>
                    <a:gd name="T80" fmla="*/ 17163 w 471"/>
                    <a:gd name="T81" fmla="*/ 11958 h 281"/>
                    <a:gd name="T82" fmla="*/ 18248 w 471"/>
                    <a:gd name="T83" fmla="*/ 13145 h 281"/>
                    <a:gd name="T84" fmla="*/ 19424 w 471"/>
                    <a:gd name="T85" fmla="*/ 13293 h 281"/>
                    <a:gd name="T86" fmla="*/ 20275 w 471"/>
                    <a:gd name="T87" fmla="*/ 14214 h 281"/>
                    <a:gd name="T88" fmla="*/ 20400 w 471"/>
                    <a:gd name="T89" fmla="*/ 14572 h 281"/>
                    <a:gd name="T90" fmla="*/ 20400 w 471"/>
                    <a:gd name="T91" fmla="*/ 14886 h 281"/>
                    <a:gd name="T92" fmla="*/ 20997 w 471"/>
                    <a:gd name="T93" fmla="*/ 14572 h 281"/>
                    <a:gd name="T94" fmla="*/ 21341 w 471"/>
                    <a:gd name="T95" fmla="*/ 14484 h 281"/>
                    <a:gd name="T96" fmla="*/ 23414 w 471"/>
                    <a:gd name="T97" fmla="*/ 15650 h 281"/>
                    <a:gd name="T98" fmla="*/ 23824 w 471"/>
                    <a:gd name="T99" fmla="*/ 16834 h 281"/>
                    <a:gd name="T100" fmla="*/ 24798 w 471"/>
                    <a:gd name="T101" fmla="*/ 17012 h 281"/>
                    <a:gd name="T102" fmla="*/ 25108 w 471"/>
                    <a:gd name="T103" fmla="*/ 18200 h 281"/>
                    <a:gd name="T104" fmla="*/ 24056 w 471"/>
                    <a:gd name="T105" fmla="*/ 21839 h 281"/>
                    <a:gd name="T106" fmla="*/ 23184 w 471"/>
                    <a:gd name="T107" fmla="*/ 23803 h 281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</a:gdLst>
                  <a:ahLst/>
                  <a:cxnLst>
                    <a:cxn ang="T108">
                      <a:pos x="T0" y="T1"/>
                    </a:cxn>
                    <a:cxn ang="T109">
                      <a:pos x="T2" y="T3"/>
                    </a:cxn>
                    <a:cxn ang="T110">
                      <a:pos x="T4" y="T5"/>
                    </a:cxn>
                    <a:cxn ang="T111">
                      <a:pos x="T6" y="T7"/>
                    </a:cxn>
                    <a:cxn ang="T112">
                      <a:pos x="T8" y="T9"/>
                    </a:cxn>
                    <a:cxn ang="T113">
                      <a:pos x="T10" y="T11"/>
                    </a:cxn>
                    <a:cxn ang="T114">
                      <a:pos x="T12" y="T13"/>
                    </a:cxn>
                    <a:cxn ang="T115">
                      <a:pos x="T14" y="T15"/>
                    </a:cxn>
                    <a:cxn ang="T116">
                      <a:pos x="T16" y="T17"/>
                    </a:cxn>
                    <a:cxn ang="T117">
                      <a:pos x="T18" y="T19"/>
                    </a:cxn>
                    <a:cxn ang="T118">
                      <a:pos x="T20" y="T21"/>
                    </a:cxn>
                    <a:cxn ang="T119">
                      <a:pos x="T22" y="T23"/>
                    </a:cxn>
                    <a:cxn ang="T120">
                      <a:pos x="T24" y="T25"/>
                    </a:cxn>
                    <a:cxn ang="T121">
                      <a:pos x="T26" y="T27"/>
                    </a:cxn>
                    <a:cxn ang="T122">
                      <a:pos x="T28" y="T29"/>
                    </a:cxn>
                    <a:cxn ang="T123">
                      <a:pos x="T30" y="T31"/>
                    </a:cxn>
                    <a:cxn ang="T124">
                      <a:pos x="T32" y="T33"/>
                    </a:cxn>
                    <a:cxn ang="T125">
                      <a:pos x="T34" y="T35"/>
                    </a:cxn>
                    <a:cxn ang="T126">
                      <a:pos x="T36" y="T37"/>
                    </a:cxn>
                    <a:cxn ang="T127">
                      <a:pos x="T38" y="T39"/>
                    </a:cxn>
                    <a:cxn ang="T128">
                      <a:pos x="T40" y="T41"/>
                    </a:cxn>
                    <a:cxn ang="T129">
                      <a:pos x="T42" y="T43"/>
                    </a:cxn>
                    <a:cxn ang="T130">
                      <a:pos x="T44" y="T45"/>
                    </a:cxn>
                    <a:cxn ang="T131">
                      <a:pos x="T46" y="T47"/>
                    </a:cxn>
                    <a:cxn ang="T132">
                      <a:pos x="T48" y="T49"/>
                    </a:cxn>
                    <a:cxn ang="T133">
                      <a:pos x="T50" y="T51"/>
                    </a:cxn>
                    <a:cxn ang="T134">
                      <a:pos x="T52" y="T53"/>
                    </a:cxn>
                    <a:cxn ang="T135">
                      <a:pos x="T54" y="T55"/>
                    </a:cxn>
                    <a:cxn ang="T136">
                      <a:pos x="T56" y="T57"/>
                    </a:cxn>
                    <a:cxn ang="T137">
                      <a:pos x="T58" y="T59"/>
                    </a:cxn>
                    <a:cxn ang="T138">
                      <a:pos x="T60" y="T61"/>
                    </a:cxn>
                    <a:cxn ang="T139">
                      <a:pos x="T62" y="T63"/>
                    </a:cxn>
                    <a:cxn ang="T140">
                      <a:pos x="T64" y="T65"/>
                    </a:cxn>
                    <a:cxn ang="T141">
                      <a:pos x="T66" y="T67"/>
                    </a:cxn>
                    <a:cxn ang="T142">
                      <a:pos x="T68" y="T69"/>
                    </a:cxn>
                    <a:cxn ang="T143">
                      <a:pos x="T70" y="T71"/>
                    </a:cxn>
                    <a:cxn ang="T144">
                      <a:pos x="T72" y="T73"/>
                    </a:cxn>
                    <a:cxn ang="T145">
                      <a:pos x="T74" y="T75"/>
                    </a:cxn>
                    <a:cxn ang="T146">
                      <a:pos x="T76" y="T77"/>
                    </a:cxn>
                    <a:cxn ang="T147">
                      <a:pos x="T78" y="T79"/>
                    </a:cxn>
                    <a:cxn ang="T148">
                      <a:pos x="T80" y="T81"/>
                    </a:cxn>
                    <a:cxn ang="T149">
                      <a:pos x="T82" y="T83"/>
                    </a:cxn>
                    <a:cxn ang="T150">
                      <a:pos x="T84" y="T85"/>
                    </a:cxn>
                    <a:cxn ang="T151">
                      <a:pos x="T86" y="T87"/>
                    </a:cxn>
                    <a:cxn ang="T152">
                      <a:pos x="T88" y="T89"/>
                    </a:cxn>
                    <a:cxn ang="T153">
                      <a:pos x="T90" y="T91"/>
                    </a:cxn>
                    <a:cxn ang="T154">
                      <a:pos x="T92" y="T93"/>
                    </a:cxn>
                    <a:cxn ang="T155">
                      <a:pos x="T94" y="T95"/>
                    </a:cxn>
                    <a:cxn ang="T156">
                      <a:pos x="T96" y="T97"/>
                    </a:cxn>
                    <a:cxn ang="T157">
                      <a:pos x="T98" y="T99"/>
                    </a:cxn>
                    <a:cxn ang="T158">
                      <a:pos x="T100" y="T101"/>
                    </a:cxn>
                    <a:cxn ang="T159">
                      <a:pos x="T102" y="T103"/>
                    </a:cxn>
                    <a:cxn ang="T160">
                      <a:pos x="T104" y="T105"/>
                    </a:cxn>
                    <a:cxn ang="T161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2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2 h 844"/>
                    <a:gd name="T2" fmla="*/ 502 w 984"/>
                    <a:gd name="T3" fmla="*/ 5 h 844"/>
                    <a:gd name="T4" fmla="*/ 550 w 984"/>
                    <a:gd name="T5" fmla="*/ 5 h 844"/>
                    <a:gd name="T6" fmla="*/ 578 w 984"/>
                    <a:gd name="T7" fmla="*/ 17 h 844"/>
                    <a:gd name="T8" fmla="*/ 586 w 984"/>
                    <a:gd name="T9" fmla="*/ 13 h 844"/>
                    <a:gd name="T10" fmla="*/ 606 w 984"/>
                    <a:gd name="T11" fmla="*/ 9 h 844"/>
                    <a:gd name="T12" fmla="*/ 642 w 984"/>
                    <a:gd name="T13" fmla="*/ 17 h 844"/>
                    <a:gd name="T14" fmla="*/ 682 w 984"/>
                    <a:gd name="T15" fmla="*/ 13 h 844"/>
                    <a:gd name="T16" fmla="*/ 706 w 984"/>
                    <a:gd name="T17" fmla="*/ 11 h 844"/>
                    <a:gd name="T18" fmla="*/ 762 w 984"/>
                    <a:gd name="T19" fmla="*/ 2 h 844"/>
                    <a:gd name="T20" fmla="*/ 798 w 984"/>
                    <a:gd name="T21" fmla="*/ 9 h 844"/>
                    <a:gd name="T22" fmla="*/ 798 w 984"/>
                    <a:gd name="T23" fmla="*/ 17 h 844"/>
                    <a:gd name="T24" fmla="*/ 790 w 984"/>
                    <a:gd name="T25" fmla="*/ 21 h 844"/>
                    <a:gd name="T26" fmla="*/ 766 w 984"/>
                    <a:gd name="T27" fmla="*/ 22 h 844"/>
                    <a:gd name="T28" fmla="*/ 762 w 984"/>
                    <a:gd name="T29" fmla="*/ 26 h 844"/>
                    <a:gd name="T30" fmla="*/ 802 w 984"/>
                    <a:gd name="T31" fmla="*/ 32 h 844"/>
                    <a:gd name="T32" fmla="*/ 786 w 984"/>
                    <a:gd name="T33" fmla="*/ 44 h 844"/>
                    <a:gd name="T34" fmla="*/ 830 w 984"/>
                    <a:gd name="T35" fmla="*/ 57 h 844"/>
                    <a:gd name="T36" fmla="*/ 854 w 984"/>
                    <a:gd name="T37" fmla="*/ 61 h 844"/>
                    <a:gd name="T38" fmla="*/ 830 w 984"/>
                    <a:gd name="T39" fmla="*/ 61 h 844"/>
                    <a:gd name="T40" fmla="*/ 746 w 984"/>
                    <a:gd name="T41" fmla="*/ 52 h 844"/>
                    <a:gd name="T42" fmla="*/ 678 w 984"/>
                    <a:gd name="T43" fmla="*/ 55 h 844"/>
                    <a:gd name="T44" fmla="*/ 590 w 984"/>
                    <a:gd name="T45" fmla="*/ 61 h 844"/>
                    <a:gd name="T46" fmla="*/ 642 w 984"/>
                    <a:gd name="T47" fmla="*/ 80 h 844"/>
                    <a:gd name="T48" fmla="*/ 710 w 984"/>
                    <a:gd name="T49" fmla="*/ 84 h 844"/>
                    <a:gd name="T50" fmla="*/ 738 w 984"/>
                    <a:gd name="T51" fmla="*/ 75 h 844"/>
                    <a:gd name="T52" fmla="*/ 774 w 984"/>
                    <a:gd name="T53" fmla="*/ 78 h 844"/>
                    <a:gd name="T54" fmla="*/ 766 w 984"/>
                    <a:gd name="T55" fmla="*/ 87 h 844"/>
                    <a:gd name="T56" fmla="*/ 802 w 984"/>
                    <a:gd name="T57" fmla="*/ 92 h 844"/>
                    <a:gd name="T58" fmla="*/ 838 w 984"/>
                    <a:gd name="T59" fmla="*/ 90 h 844"/>
                    <a:gd name="T60" fmla="*/ 922 w 984"/>
                    <a:gd name="T61" fmla="*/ 110 h 844"/>
                    <a:gd name="T62" fmla="*/ 942 w 984"/>
                    <a:gd name="T63" fmla="*/ 114 h 844"/>
                    <a:gd name="T64" fmla="*/ 874 w 984"/>
                    <a:gd name="T65" fmla="*/ 112 h 844"/>
                    <a:gd name="T66" fmla="*/ 830 w 984"/>
                    <a:gd name="T67" fmla="*/ 104 h 844"/>
                    <a:gd name="T68" fmla="*/ 778 w 984"/>
                    <a:gd name="T69" fmla="*/ 98 h 844"/>
                    <a:gd name="T70" fmla="*/ 702 w 984"/>
                    <a:gd name="T71" fmla="*/ 91 h 844"/>
                    <a:gd name="T72" fmla="*/ 614 w 984"/>
                    <a:gd name="T73" fmla="*/ 89 h 844"/>
                    <a:gd name="T74" fmla="*/ 506 w 984"/>
                    <a:gd name="T75" fmla="*/ 81 h 844"/>
                    <a:gd name="T76" fmla="*/ 462 w 984"/>
                    <a:gd name="T77" fmla="*/ 69 h 844"/>
                    <a:gd name="T78" fmla="*/ 430 w 984"/>
                    <a:gd name="T79" fmla="*/ 63 h 844"/>
                    <a:gd name="T80" fmla="*/ 382 w 984"/>
                    <a:gd name="T81" fmla="*/ 59 h 844"/>
                    <a:gd name="T82" fmla="*/ 342 w 984"/>
                    <a:gd name="T83" fmla="*/ 50 h 844"/>
                    <a:gd name="T84" fmla="*/ 354 w 984"/>
                    <a:gd name="T85" fmla="*/ 57 h 844"/>
                    <a:gd name="T86" fmla="*/ 418 w 984"/>
                    <a:gd name="T87" fmla="*/ 68 h 844"/>
                    <a:gd name="T88" fmla="*/ 422 w 984"/>
                    <a:gd name="T89" fmla="*/ 72 h 844"/>
                    <a:gd name="T90" fmla="*/ 394 w 984"/>
                    <a:gd name="T91" fmla="*/ 69 h 844"/>
                    <a:gd name="T92" fmla="*/ 354 w 984"/>
                    <a:gd name="T93" fmla="*/ 64 h 844"/>
                    <a:gd name="T94" fmla="*/ 314 w 984"/>
                    <a:gd name="T95" fmla="*/ 55 h 844"/>
                    <a:gd name="T96" fmla="*/ 266 w 984"/>
                    <a:gd name="T97" fmla="*/ 48 h 844"/>
                    <a:gd name="T98" fmla="*/ 210 w 984"/>
                    <a:gd name="T99" fmla="*/ 43 h 844"/>
                    <a:gd name="T100" fmla="*/ 154 w 984"/>
                    <a:gd name="T101" fmla="*/ 32 h 844"/>
                    <a:gd name="T102" fmla="*/ 66 w 984"/>
                    <a:gd name="T103" fmla="*/ 9 h 844"/>
                    <a:gd name="T104" fmla="*/ 34 w 984"/>
                    <a:gd name="T105" fmla="*/ 5 h 844"/>
                    <a:gd name="T106" fmla="*/ 46 w 984"/>
                    <a:gd name="T107" fmla="*/ 3 h 844"/>
                    <a:gd name="T108" fmla="*/ 102 w 984"/>
                    <a:gd name="T109" fmla="*/ 9 h 844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  <a:gd name="T132" fmla="*/ 0 60000 65536"/>
                    <a:gd name="T133" fmla="*/ 0 60000 65536"/>
                    <a:gd name="T134" fmla="*/ 0 60000 65536"/>
                    <a:gd name="T135" fmla="*/ 0 60000 65536"/>
                    <a:gd name="T136" fmla="*/ 0 60000 65536"/>
                    <a:gd name="T137" fmla="*/ 0 60000 65536"/>
                    <a:gd name="T138" fmla="*/ 0 60000 65536"/>
                    <a:gd name="T139" fmla="*/ 0 60000 65536"/>
                    <a:gd name="T140" fmla="*/ 0 60000 65536"/>
                    <a:gd name="T141" fmla="*/ 0 60000 65536"/>
                    <a:gd name="T142" fmla="*/ 0 60000 65536"/>
                    <a:gd name="T143" fmla="*/ 0 60000 65536"/>
                    <a:gd name="T144" fmla="*/ 0 60000 65536"/>
                    <a:gd name="T145" fmla="*/ 0 60000 65536"/>
                    <a:gd name="T146" fmla="*/ 0 60000 65536"/>
                    <a:gd name="T147" fmla="*/ 0 60000 65536"/>
                    <a:gd name="T148" fmla="*/ 0 60000 65536"/>
                    <a:gd name="T149" fmla="*/ 0 60000 65536"/>
                    <a:gd name="T150" fmla="*/ 0 60000 65536"/>
                    <a:gd name="T151" fmla="*/ 0 60000 65536"/>
                    <a:gd name="T152" fmla="*/ 0 60000 65536"/>
                    <a:gd name="T153" fmla="*/ 0 60000 65536"/>
                    <a:gd name="T154" fmla="*/ 0 60000 65536"/>
                    <a:gd name="T155" fmla="*/ 0 60000 65536"/>
                    <a:gd name="T156" fmla="*/ 0 60000 65536"/>
                    <a:gd name="T157" fmla="*/ 0 60000 65536"/>
                    <a:gd name="T158" fmla="*/ 0 60000 65536"/>
                    <a:gd name="T159" fmla="*/ 0 60000 65536"/>
                    <a:gd name="T160" fmla="*/ 0 60000 65536"/>
                    <a:gd name="T161" fmla="*/ 0 60000 65536"/>
                    <a:gd name="T162" fmla="*/ 0 60000 65536"/>
                    <a:gd name="T163" fmla="*/ 0 60000 65536"/>
                    <a:gd name="T164" fmla="*/ 0 60000 65536"/>
                  </a:gdLst>
                  <a:ahLst/>
                  <a:cxnLst>
                    <a:cxn ang="T110">
                      <a:pos x="T0" y="T1"/>
                    </a:cxn>
                    <a:cxn ang="T111">
                      <a:pos x="T2" y="T3"/>
                    </a:cxn>
                    <a:cxn ang="T112">
                      <a:pos x="T4" y="T5"/>
                    </a:cxn>
                    <a:cxn ang="T113">
                      <a:pos x="T6" y="T7"/>
                    </a:cxn>
                    <a:cxn ang="T114">
                      <a:pos x="T8" y="T9"/>
                    </a:cxn>
                    <a:cxn ang="T115">
                      <a:pos x="T10" y="T11"/>
                    </a:cxn>
                    <a:cxn ang="T116">
                      <a:pos x="T12" y="T13"/>
                    </a:cxn>
                    <a:cxn ang="T117">
                      <a:pos x="T14" y="T15"/>
                    </a:cxn>
                    <a:cxn ang="T118">
                      <a:pos x="T16" y="T17"/>
                    </a:cxn>
                    <a:cxn ang="T119">
                      <a:pos x="T18" y="T19"/>
                    </a:cxn>
                    <a:cxn ang="T120">
                      <a:pos x="T20" y="T21"/>
                    </a:cxn>
                    <a:cxn ang="T121">
                      <a:pos x="T22" y="T23"/>
                    </a:cxn>
                    <a:cxn ang="T122">
                      <a:pos x="T24" y="T25"/>
                    </a:cxn>
                    <a:cxn ang="T123">
                      <a:pos x="T26" y="T27"/>
                    </a:cxn>
                    <a:cxn ang="T124">
                      <a:pos x="T28" y="T29"/>
                    </a:cxn>
                    <a:cxn ang="T125">
                      <a:pos x="T30" y="T31"/>
                    </a:cxn>
                    <a:cxn ang="T126">
                      <a:pos x="T32" y="T33"/>
                    </a:cxn>
                    <a:cxn ang="T127">
                      <a:pos x="T34" y="T35"/>
                    </a:cxn>
                    <a:cxn ang="T128">
                      <a:pos x="T36" y="T37"/>
                    </a:cxn>
                    <a:cxn ang="T129">
                      <a:pos x="T38" y="T39"/>
                    </a:cxn>
                    <a:cxn ang="T130">
                      <a:pos x="T40" y="T41"/>
                    </a:cxn>
                    <a:cxn ang="T131">
                      <a:pos x="T42" y="T43"/>
                    </a:cxn>
                    <a:cxn ang="T132">
                      <a:pos x="T44" y="T45"/>
                    </a:cxn>
                    <a:cxn ang="T133">
                      <a:pos x="T46" y="T47"/>
                    </a:cxn>
                    <a:cxn ang="T134">
                      <a:pos x="T48" y="T49"/>
                    </a:cxn>
                    <a:cxn ang="T135">
                      <a:pos x="T50" y="T51"/>
                    </a:cxn>
                    <a:cxn ang="T136">
                      <a:pos x="T52" y="T53"/>
                    </a:cxn>
                    <a:cxn ang="T137">
                      <a:pos x="T54" y="T55"/>
                    </a:cxn>
                    <a:cxn ang="T138">
                      <a:pos x="T56" y="T57"/>
                    </a:cxn>
                    <a:cxn ang="T139">
                      <a:pos x="T58" y="T59"/>
                    </a:cxn>
                    <a:cxn ang="T140">
                      <a:pos x="T60" y="T61"/>
                    </a:cxn>
                    <a:cxn ang="T141">
                      <a:pos x="T62" y="T63"/>
                    </a:cxn>
                    <a:cxn ang="T142">
                      <a:pos x="T64" y="T65"/>
                    </a:cxn>
                    <a:cxn ang="T143">
                      <a:pos x="T66" y="T67"/>
                    </a:cxn>
                    <a:cxn ang="T144">
                      <a:pos x="T68" y="T69"/>
                    </a:cxn>
                    <a:cxn ang="T145">
                      <a:pos x="T70" y="T71"/>
                    </a:cxn>
                    <a:cxn ang="T146">
                      <a:pos x="T72" y="T73"/>
                    </a:cxn>
                    <a:cxn ang="T147">
                      <a:pos x="T74" y="T75"/>
                    </a:cxn>
                    <a:cxn ang="T148">
                      <a:pos x="T76" y="T77"/>
                    </a:cxn>
                    <a:cxn ang="T149">
                      <a:pos x="T78" y="T79"/>
                    </a:cxn>
                    <a:cxn ang="T150">
                      <a:pos x="T80" y="T81"/>
                    </a:cxn>
                    <a:cxn ang="T151">
                      <a:pos x="T82" y="T83"/>
                    </a:cxn>
                    <a:cxn ang="T152">
                      <a:pos x="T84" y="T85"/>
                    </a:cxn>
                    <a:cxn ang="T153">
                      <a:pos x="T86" y="T87"/>
                    </a:cxn>
                    <a:cxn ang="T154">
                      <a:pos x="T88" y="T89"/>
                    </a:cxn>
                    <a:cxn ang="T155">
                      <a:pos x="T90" y="T91"/>
                    </a:cxn>
                    <a:cxn ang="T156">
                      <a:pos x="T92" y="T93"/>
                    </a:cxn>
                    <a:cxn ang="T157">
                      <a:pos x="T94" y="T95"/>
                    </a:cxn>
                    <a:cxn ang="T158">
                      <a:pos x="T96" y="T97"/>
                    </a:cxn>
                    <a:cxn ang="T159">
                      <a:pos x="T98" y="T99"/>
                    </a:cxn>
                    <a:cxn ang="T160">
                      <a:pos x="T100" y="T101"/>
                    </a:cxn>
                    <a:cxn ang="T161">
                      <a:pos x="T102" y="T103"/>
                    </a:cxn>
                    <a:cxn ang="T162">
                      <a:pos x="T104" y="T105"/>
                    </a:cxn>
                    <a:cxn ang="T163">
                      <a:pos x="T106" y="T107"/>
                    </a:cxn>
                    <a:cxn ang="T164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3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4 h 48"/>
                    <a:gd name="T2" fmla="*/ 10 w 36"/>
                    <a:gd name="T3" fmla="*/ 6 h 48"/>
                    <a:gd name="T4" fmla="*/ 6 w 36"/>
                    <a:gd name="T5" fmla="*/ 4 h 4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4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2 h 37"/>
                    <a:gd name="T2" fmla="*/ 22 w 36"/>
                    <a:gd name="T3" fmla="*/ 1 h 37"/>
                    <a:gd name="T4" fmla="*/ 61 w 36"/>
                    <a:gd name="T5" fmla="*/ 2 h 37"/>
                    <a:gd name="T6" fmla="*/ 8 w 36"/>
                    <a:gd name="T7" fmla="*/ 2 h 37"/>
                    <a:gd name="T8" fmla="*/ 0 w 36"/>
                    <a:gd name="T9" fmla="*/ 2 h 37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5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9 h 96"/>
                    <a:gd name="T2" fmla="*/ 28 w 170"/>
                    <a:gd name="T3" fmla="*/ 5 h 96"/>
                    <a:gd name="T4" fmla="*/ 56 w 170"/>
                    <a:gd name="T5" fmla="*/ 4 h 96"/>
                    <a:gd name="T6" fmla="*/ 80 w 170"/>
                    <a:gd name="T7" fmla="*/ 3 h 96"/>
                    <a:gd name="T8" fmla="*/ 64 w 170"/>
                    <a:gd name="T9" fmla="*/ 5 h 96"/>
                    <a:gd name="T10" fmla="*/ 134 w 170"/>
                    <a:gd name="T11" fmla="*/ 9 h 96"/>
                    <a:gd name="T12" fmla="*/ 170 w 170"/>
                    <a:gd name="T13" fmla="*/ 12 h 96"/>
                    <a:gd name="T14" fmla="*/ 126 w 170"/>
                    <a:gd name="T15" fmla="*/ 14 h 96"/>
                    <a:gd name="T16" fmla="*/ 98 w 170"/>
                    <a:gd name="T17" fmla="*/ 11 h 96"/>
                    <a:gd name="T18" fmla="*/ 76 w 170"/>
                    <a:gd name="T19" fmla="*/ 10 h 96"/>
                    <a:gd name="T20" fmla="*/ 24 w 170"/>
                    <a:gd name="T21" fmla="*/ 8 h 96"/>
                    <a:gd name="T22" fmla="*/ 0 w 170"/>
                    <a:gd name="T23" fmla="*/ 9 h 9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60000 65536"/>
                    <a:gd name="T31" fmla="*/ 0 60000 65536"/>
                    <a:gd name="T32" fmla="*/ 0 60000 65536"/>
                    <a:gd name="T33" fmla="*/ 0 60000 65536"/>
                    <a:gd name="T34" fmla="*/ 0 60000 65536"/>
                    <a:gd name="T35" fmla="*/ 0 60000 65536"/>
                  </a:gdLst>
                  <a:ahLst/>
                  <a:cxnLst>
                    <a:cxn ang="T24">
                      <a:pos x="T0" y="T1"/>
                    </a:cxn>
                    <a:cxn ang="T25">
                      <a:pos x="T2" y="T3"/>
                    </a:cxn>
                    <a:cxn ang="T26">
                      <a:pos x="T4" y="T5"/>
                    </a:cxn>
                    <a:cxn ang="T27">
                      <a:pos x="T6" y="T7"/>
                    </a:cxn>
                    <a:cxn ang="T28">
                      <a:pos x="T8" y="T9"/>
                    </a:cxn>
                    <a:cxn ang="T29">
                      <a:pos x="T10" y="T11"/>
                    </a:cxn>
                    <a:cxn ang="T30">
                      <a:pos x="T12" y="T13"/>
                    </a:cxn>
                    <a:cxn ang="T31">
                      <a:pos x="T14" y="T15"/>
                    </a:cxn>
                    <a:cxn ang="T32">
                      <a:pos x="T16" y="T17"/>
                    </a:cxn>
                    <a:cxn ang="T33">
                      <a:pos x="T18" y="T19"/>
                    </a:cxn>
                    <a:cxn ang="T34">
                      <a:pos x="T20" y="T21"/>
                    </a:cxn>
                    <a:cxn ang="T35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6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3 h 44"/>
                    <a:gd name="T4" fmla="*/ 88 w 138"/>
                    <a:gd name="T5" fmla="*/ 4 h 44"/>
                    <a:gd name="T6" fmla="*/ 112 w 138"/>
                    <a:gd name="T7" fmla="*/ 3 h 44"/>
                    <a:gd name="T8" fmla="*/ 108 w 138"/>
                    <a:gd name="T9" fmla="*/ 8 h 44"/>
                    <a:gd name="T10" fmla="*/ 64 w 138"/>
                    <a:gd name="T11" fmla="*/ 7 h 44"/>
                    <a:gd name="T12" fmla="*/ 0 w 138"/>
                    <a:gd name="T13" fmla="*/ 7 h 44"/>
                    <a:gd name="T14" fmla="*/ 28 w 138"/>
                    <a:gd name="T15" fmla="*/ 3 h 44"/>
                    <a:gd name="T16" fmla="*/ 0 w 138"/>
                    <a:gd name="T17" fmla="*/ 0 h 4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7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3 h 42"/>
                    <a:gd name="T2" fmla="*/ 28 w 57"/>
                    <a:gd name="T3" fmla="*/ 2 h 42"/>
                    <a:gd name="T4" fmla="*/ 17 w 57"/>
                    <a:gd name="T5" fmla="*/ 3 h 4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8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9 w 39"/>
                    <a:gd name="T1" fmla="*/ 6 h 52"/>
                    <a:gd name="T2" fmla="*/ 9 w 39"/>
                    <a:gd name="T3" fmla="*/ 0 h 52"/>
                    <a:gd name="T4" fmla="*/ 9 w 39"/>
                    <a:gd name="T5" fmla="*/ 6 h 52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69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2 h 80"/>
                    <a:gd name="T2" fmla="*/ 20 w 44"/>
                    <a:gd name="T3" fmla="*/ 5 h 80"/>
                    <a:gd name="T4" fmla="*/ 34 w 44"/>
                    <a:gd name="T5" fmla="*/ 7 h 80"/>
                    <a:gd name="T6" fmla="*/ 46 w 44"/>
                    <a:gd name="T7" fmla="*/ 8 h 80"/>
                    <a:gd name="T8" fmla="*/ 34 w 44"/>
                    <a:gd name="T9" fmla="*/ 11 h 80"/>
                    <a:gd name="T10" fmla="*/ 0 w 44"/>
                    <a:gd name="T11" fmla="*/ 3 h 80"/>
                    <a:gd name="T12" fmla="*/ 4 w 44"/>
                    <a:gd name="T13" fmla="*/ 2 h 8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0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11559 w 323"/>
                    <a:gd name="T1" fmla="*/ 117 h 64"/>
                    <a:gd name="T2" fmla="*/ 12125 w 323"/>
                    <a:gd name="T3" fmla="*/ 698 h 64"/>
                    <a:gd name="T4" fmla="*/ 12343 w 323"/>
                    <a:gd name="T5" fmla="*/ 0 h 64"/>
                    <a:gd name="T6" fmla="*/ 13938 w 323"/>
                    <a:gd name="T7" fmla="*/ 0 h 64"/>
                    <a:gd name="T8" fmla="*/ 15110 w 323"/>
                    <a:gd name="T9" fmla="*/ 1505 h 64"/>
                    <a:gd name="T10" fmla="*/ 16733 w 323"/>
                    <a:gd name="T11" fmla="*/ 881 h 64"/>
                    <a:gd name="T12" fmla="*/ 16503 w 323"/>
                    <a:gd name="T13" fmla="*/ 2481 h 64"/>
                    <a:gd name="T14" fmla="*/ 15644 w 323"/>
                    <a:gd name="T15" fmla="*/ 4036 h 64"/>
                    <a:gd name="T16" fmla="*/ 15474 w 323"/>
                    <a:gd name="T17" fmla="*/ 2481 h 64"/>
                    <a:gd name="T18" fmla="*/ 15110 w 323"/>
                    <a:gd name="T19" fmla="*/ 2664 h 64"/>
                    <a:gd name="T20" fmla="*/ 14685 w 323"/>
                    <a:gd name="T21" fmla="*/ 2481 h 64"/>
                    <a:gd name="T22" fmla="*/ 13807 w 323"/>
                    <a:gd name="T23" fmla="*/ 1844 h 64"/>
                    <a:gd name="T24" fmla="*/ 11990 w 323"/>
                    <a:gd name="T25" fmla="*/ 3277 h 64"/>
                    <a:gd name="T26" fmla="*/ 10567 w 323"/>
                    <a:gd name="T27" fmla="*/ 3845 h 64"/>
                    <a:gd name="T28" fmla="*/ 11126 w 323"/>
                    <a:gd name="T29" fmla="*/ 4936 h 64"/>
                    <a:gd name="T30" fmla="*/ 9882 w 323"/>
                    <a:gd name="T31" fmla="*/ 5427 h 64"/>
                    <a:gd name="T32" fmla="*/ 8860 w 323"/>
                    <a:gd name="T33" fmla="*/ 5255 h 64"/>
                    <a:gd name="T34" fmla="*/ 9291 w 323"/>
                    <a:gd name="T35" fmla="*/ 4936 h 64"/>
                    <a:gd name="T36" fmla="*/ 8960 w 323"/>
                    <a:gd name="T37" fmla="*/ 3473 h 64"/>
                    <a:gd name="T38" fmla="*/ 8860 w 323"/>
                    <a:gd name="T39" fmla="*/ 2664 h 64"/>
                    <a:gd name="T40" fmla="*/ 8306 w 323"/>
                    <a:gd name="T41" fmla="*/ 2014 h 64"/>
                    <a:gd name="T42" fmla="*/ 7473 w 323"/>
                    <a:gd name="T43" fmla="*/ 2352 h 64"/>
                    <a:gd name="T44" fmla="*/ 7042 w 323"/>
                    <a:gd name="T45" fmla="*/ 2352 h 64"/>
                    <a:gd name="T46" fmla="*/ 6469 w 323"/>
                    <a:gd name="T47" fmla="*/ 2152 h 64"/>
                    <a:gd name="T48" fmla="*/ 4353 w 323"/>
                    <a:gd name="T49" fmla="*/ 183 h 64"/>
                    <a:gd name="T50" fmla="*/ 3121 w 323"/>
                    <a:gd name="T51" fmla="*/ 1208 h 64"/>
                    <a:gd name="T52" fmla="*/ 1 w 323"/>
                    <a:gd name="T53" fmla="*/ 0 h 64"/>
                    <a:gd name="T54" fmla="*/ 11559 w 323"/>
                    <a:gd name="T55" fmla="*/ 117 h 64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</a:gdLst>
                  <a:ahLst/>
                  <a:cxnLst>
                    <a:cxn ang="T56">
                      <a:pos x="T0" y="T1"/>
                    </a:cxn>
                    <a:cxn ang="T57">
                      <a:pos x="T2" y="T3"/>
                    </a:cxn>
                    <a:cxn ang="T58">
                      <a:pos x="T4" y="T5"/>
                    </a:cxn>
                    <a:cxn ang="T59">
                      <a:pos x="T6" y="T7"/>
                    </a:cxn>
                    <a:cxn ang="T60">
                      <a:pos x="T8" y="T9"/>
                    </a:cxn>
                    <a:cxn ang="T61">
                      <a:pos x="T10" y="T11"/>
                    </a:cxn>
                    <a:cxn ang="T62">
                      <a:pos x="T12" y="T13"/>
                    </a:cxn>
                    <a:cxn ang="T63">
                      <a:pos x="T14" y="T15"/>
                    </a:cxn>
                    <a:cxn ang="T64">
                      <a:pos x="T16" y="T17"/>
                    </a:cxn>
                    <a:cxn ang="T65">
                      <a:pos x="T18" y="T19"/>
                    </a:cxn>
                    <a:cxn ang="T66">
                      <a:pos x="T20" y="T21"/>
                    </a:cxn>
                    <a:cxn ang="T67">
                      <a:pos x="T22" y="T23"/>
                    </a:cxn>
                    <a:cxn ang="T68">
                      <a:pos x="T24" y="T25"/>
                    </a:cxn>
                    <a:cxn ang="T69">
                      <a:pos x="T26" y="T27"/>
                    </a:cxn>
                    <a:cxn ang="T70">
                      <a:pos x="T28" y="T29"/>
                    </a:cxn>
                    <a:cxn ang="T71">
                      <a:pos x="T30" y="T31"/>
                    </a:cxn>
                    <a:cxn ang="T72">
                      <a:pos x="T32" y="T33"/>
                    </a:cxn>
                    <a:cxn ang="T73">
                      <a:pos x="T34" y="T35"/>
                    </a:cxn>
                    <a:cxn ang="T74">
                      <a:pos x="T36" y="T37"/>
                    </a:cxn>
                    <a:cxn ang="T75">
                      <a:pos x="T38" y="T39"/>
                    </a:cxn>
                    <a:cxn ang="T76">
                      <a:pos x="T40" y="T41"/>
                    </a:cxn>
                    <a:cxn ang="T77">
                      <a:pos x="T42" y="T43"/>
                    </a:cxn>
                    <a:cxn ang="T78">
                      <a:pos x="T44" y="T45"/>
                    </a:cxn>
                    <a:cxn ang="T79">
                      <a:pos x="T46" y="T47"/>
                    </a:cxn>
                    <a:cxn ang="T80">
                      <a:pos x="T48" y="T49"/>
                    </a:cxn>
                    <a:cxn ang="T81">
                      <a:pos x="T50" y="T51"/>
                    </a:cxn>
                    <a:cxn ang="T82">
                      <a:pos x="T52" y="T53"/>
                    </a:cxn>
                    <a:cxn ang="T83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1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5541 w 300"/>
                    <a:gd name="T1" fmla="*/ 3008 h 31"/>
                    <a:gd name="T2" fmla="*/ 1613 w 300"/>
                    <a:gd name="T3" fmla="*/ 130 h 31"/>
                    <a:gd name="T4" fmla="*/ 15038 w 300"/>
                    <a:gd name="T5" fmla="*/ 0 h 31"/>
                    <a:gd name="T6" fmla="*/ 15597 w 300"/>
                    <a:gd name="T7" fmla="*/ 1361 h 31"/>
                    <a:gd name="T8" fmla="*/ 13914 w 300"/>
                    <a:gd name="T9" fmla="*/ 1559 h 31"/>
                    <a:gd name="T10" fmla="*/ 5541 w 300"/>
                    <a:gd name="T11" fmla="*/ 3008 h 31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2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6 h 29"/>
                    <a:gd name="T2" fmla="*/ 12 w 41"/>
                    <a:gd name="T3" fmla="*/ 7 h 29"/>
                    <a:gd name="T4" fmla="*/ 0 w 41"/>
                    <a:gd name="T5" fmla="*/ 6 h 29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3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365452 w 436"/>
                    <a:gd name="T1" fmla="*/ 6248 h 152"/>
                    <a:gd name="T2" fmla="*/ 2183611 w 436"/>
                    <a:gd name="T3" fmla="*/ 0 h 152"/>
                    <a:gd name="T4" fmla="*/ 2082573 w 436"/>
                    <a:gd name="T5" fmla="*/ 416013 h 152"/>
                    <a:gd name="T6" fmla="*/ 1988864 w 436"/>
                    <a:gd name="T7" fmla="*/ 522780 h 152"/>
                    <a:gd name="T8" fmla="*/ 1963171 w 436"/>
                    <a:gd name="T9" fmla="*/ 539106 h 152"/>
                    <a:gd name="T10" fmla="*/ 1877550 w 436"/>
                    <a:gd name="T11" fmla="*/ 563849 h 152"/>
                    <a:gd name="T12" fmla="*/ 1807215 w 436"/>
                    <a:gd name="T13" fmla="*/ 676869 h 152"/>
                    <a:gd name="T14" fmla="*/ 1813846 w 436"/>
                    <a:gd name="T15" fmla="*/ 761920 h 152"/>
                    <a:gd name="T16" fmla="*/ 1822001 w 436"/>
                    <a:gd name="T17" fmla="*/ 825128 h 152"/>
                    <a:gd name="T18" fmla="*/ 1832962 w 436"/>
                    <a:gd name="T19" fmla="*/ 872386 h 152"/>
                    <a:gd name="T20" fmla="*/ 1813846 w 436"/>
                    <a:gd name="T21" fmla="*/ 941843 h 152"/>
                    <a:gd name="T22" fmla="*/ 1758297 w 436"/>
                    <a:gd name="T23" fmla="*/ 926552 h 152"/>
                    <a:gd name="T24" fmla="*/ 1713528 w 436"/>
                    <a:gd name="T25" fmla="*/ 994863 h 152"/>
                    <a:gd name="T26" fmla="*/ 1737227 w 436"/>
                    <a:gd name="T27" fmla="*/ 809240 h 152"/>
                    <a:gd name="T28" fmla="*/ 1691792 w 436"/>
                    <a:gd name="T29" fmla="*/ 772037 h 152"/>
                    <a:gd name="T30" fmla="*/ 1721655 w 436"/>
                    <a:gd name="T31" fmla="*/ 718371 h 152"/>
                    <a:gd name="T32" fmla="*/ 1713528 w 436"/>
                    <a:gd name="T33" fmla="*/ 687380 h 152"/>
                    <a:gd name="T34" fmla="*/ 1602341 w 436"/>
                    <a:gd name="T35" fmla="*/ 724612 h 152"/>
                    <a:gd name="T36" fmla="*/ 1587611 w 436"/>
                    <a:gd name="T37" fmla="*/ 655163 h 152"/>
                    <a:gd name="T38" fmla="*/ 1486419 w 436"/>
                    <a:gd name="T39" fmla="*/ 724612 h 152"/>
                    <a:gd name="T40" fmla="*/ 1602341 w 436"/>
                    <a:gd name="T41" fmla="*/ 794139 h 152"/>
                    <a:gd name="T42" fmla="*/ 1527747 w 436"/>
                    <a:gd name="T43" fmla="*/ 900766 h 152"/>
                    <a:gd name="T44" fmla="*/ 1557638 w 436"/>
                    <a:gd name="T45" fmla="*/ 970178 h 152"/>
                    <a:gd name="T46" fmla="*/ 1576648 w 436"/>
                    <a:gd name="T47" fmla="*/ 1064319 h 152"/>
                    <a:gd name="T48" fmla="*/ 1546792 w 436"/>
                    <a:gd name="T49" fmla="*/ 1070738 h 152"/>
                    <a:gd name="T50" fmla="*/ 1571974 w 436"/>
                    <a:gd name="T51" fmla="*/ 1108115 h 152"/>
                    <a:gd name="T52" fmla="*/ 1538527 w 436"/>
                    <a:gd name="T53" fmla="*/ 1171078 h 152"/>
                    <a:gd name="T54" fmla="*/ 0 w 436"/>
                    <a:gd name="T55" fmla="*/ 1149556 h 152"/>
                    <a:gd name="T56" fmla="*/ 365452 w 436"/>
                    <a:gd name="T57" fmla="*/ 6248 h 152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</a:gdLst>
                  <a:ahLst/>
                  <a:cxnLst>
                    <a:cxn ang="T58">
                      <a:pos x="T0" y="T1"/>
                    </a:cxn>
                    <a:cxn ang="T59">
                      <a:pos x="T2" y="T3"/>
                    </a:cxn>
                    <a:cxn ang="T60">
                      <a:pos x="T4" y="T5"/>
                    </a:cxn>
                    <a:cxn ang="T61">
                      <a:pos x="T6" y="T7"/>
                    </a:cxn>
                    <a:cxn ang="T62">
                      <a:pos x="T8" y="T9"/>
                    </a:cxn>
                    <a:cxn ang="T63">
                      <a:pos x="T10" y="T11"/>
                    </a:cxn>
                    <a:cxn ang="T64">
                      <a:pos x="T12" y="T13"/>
                    </a:cxn>
                    <a:cxn ang="T65">
                      <a:pos x="T14" y="T15"/>
                    </a:cxn>
                    <a:cxn ang="T66">
                      <a:pos x="T16" y="T17"/>
                    </a:cxn>
                    <a:cxn ang="T67">
                      <a:pos x="T18" y="T19"/>
                    </a:cxn>
                    <a:cxn ang="T68">
                      <a:pos x="T20" y="T21"/>
                    </a:cxn>
                    <a:cxn ang="T69">
                      <a:pos x="T22" y="T23"/>
                    </a:cxn>
                    <a:cxn ang="T70">
                      <a:pos x="T24" y="T25"/>
                    </a:cxn>
                    <a:cxn ang="T71">
                      <a:pos x="T26" y="T27"/>
                    </a:cxn>
                    <a:cxn ang="T72">
                      <a:pos x="T28" y="T29"/>
                    </a:cxn>
                    <a:cxn ang="T73">
                      <a:pos x="T30" y="T31"/>
                    </a:cxn>
                    <a:cxn ang="T74">
                      <a:pos x="T32" y="T33"/>
                    </a:cxn>
                    <a:cxn ang="T75">
                      <a:pos x="T34" y="T35"/>
                    </a:cxn>
                    <a:cxn ang="T76">
                      <a:pos x="T36" y="T37"/>
                    </a:cxn>
                    <a:cxn ang="T77">
                      <a:pos x="T38" y="T39"/>
                    </a:cxn>
                    <a:cxn ang="T78">
                      <a:pos x="T40" y="T41"/>
                    </a:cxn>
                    <a:cxn ang="T79">
                      <a:pos x="T42" y="T43"/>
                    </a:cxn>
                    <a:cxn ang="T80">
                      <a:pos x="T44" y="T45"/>
                    </a:cxn>
                    <a:cxn ang="T81">
                      <a:pos x="T46" y="T47"/>
                    </a:cxn>
                    <a:cxn ang="T82">
                      <a:pos x="T48" y="T49"/>
                    </a:cxn>
                    <a:cxn ang="T83">
                      <a:pos x="T50" y="T51"/>
                    </a:cxn>
                    <a:cxn ang="T84">
                      <a:pos x="T52" y="T53"/>
                    </a:cxn>
                    <a:cxn ang="T85">
                      <a:pos x="T54" y="T55"/>
                    </a:cxn>
                    <a:cxn ang="T86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4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9 h 165"/>
                    <a:gd name="T2" fmla="*/ 15 w 47"/>
                    <a:gd name="T3" fmla="*/ 13 h 165"/>
                    <a:gd name="T4" fmla="*/ 17 w 47"/>
                    <a:gd name="T5" fmla="*/ 8 h 165"/>
                    <a:gd name="T6" fmla="*/ 11 w 47"/>
                    <a:gd name="T7" fmla="*/ 5 h 165"/>
                    <a:gd name="T8" fmla="*/ 17 w 47"/>
                    <a:gd name="T9" fmla="*/ 2 h 165"/>
                    <a:gd name="T10" fmla="*/ 21 w 47"/>
                    <a:gd name="T11" fmla="*/ 0 h 165"/>
                    <a:gd name="T12" fmla="*/ 31 w 47"/>
                    <a:gd name="T13" fmla="*/ 3 h 165"/>
                    <a:gd name="T14" fmla="*/ 47 w 47"/>
                    <a:gd name="T15" fmla="*/ 12 h 165"/>
                    <a:gd name="T16" fmla="*/ 31 w 47"/>
                    <a:gd name="T17" fmla="*/ 13 h 165"/>
                    <a:gd name="T18" fmla="*/ 23 w 47"/>
                    <a:gd name="T19" fmla="*/ 15 h 165"/>
                    <a:gd name="T20" fmla="*/ 21 w 47"/>
                    <a:gd name="T21" fmla="*/ 16 h 165"/>
                    <a:gd name="T22" fmla="*/ 27 w 47"/>
                    <a:gd name="T23" fmla="*/ 16 h 165"/>
                    <a:gd name="T24" fmla="*/ 31 w 47"/>
                    <a:gd name="T25" fmla="*/ 19 h 165"/>
                    <a:gd name="T26" fmla="*/ 13 w 47"/>
                    <a:gd name="T27" fmla="*/ 19 h 165"/>
                    <a:gd name="T28" fmla="*/ 7 w 47"/>
                    <a:gd name="T29" fmla="*/ 19 h 165"/>
                    <a:gd name="T30" fmla="*/ 3 w 47"/>
                    <a:gd name="T31" fmla="*/ 19 h 165"/>
                    <a:gd name="T32" fmla="*/ 5 w 47"/>
                    <a:gd name="T33" fmla="*/ 19 h 165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</a:gdLst>
                  <a:ahLst/>
                  <a:cxnLst>
                    <a:cxn ang="T34">
                      <a:pos x="T0" y="T1"/>
                    </a:cxn>
                    <a:cxn ang="T35">
                      <a:pos x="T2" y="T3"/>
                    </a:cxn>
                    <a:cxn ang="T36">
                      <a:pos x="T4" y="T5"/>
                    </a:cxn>
                    <a:cxn ang="T37">
                      <a:pos x="T6" y="T7"/>
                    </a:cxn>
                    <a:cxn ang="T38">
                      <a:pos x="T8" y="T9"/>
                    </a:cxn>
                    <a:cxn ang="T39">
                      <a:pos x="T10" y="T11"/>
                    </a:cxn>
                    <a:cxn ang="T40">
                      <a:pos x="T12" y="T13"/>
                    </a:cxn>
                    <a:cxn ang="T41">
                      <a:pos x="T14" y="T15"/>
                    </a:cxn>
                    <a:cxn ang="T42">
                      <a:pos x="T16" y="T17"/>
                    </a:cxn>
                    <a:cxn ang="T43">
                      <a:pos x="T18" y="T19"/>
                    </a:cxn>
                    <a:cxn ang="T44">
                      <a:pos x="T20" y="T21"/>
                    </a:cxn>
                    <a:cxn ang="T45">
                      <a:pos x="T22" y="T23"/>
                    </a:cxn>
                    <a:cxn ang="T46">
                      <a:pos x="T24" y="T25"/>
                    </a:cxn>
                    <a:cxn ang="T47">
                      <a:pos x="T26" y="T27"/>
                    </a:cxn>
                    <a:cxn ang="T48">
                      <a:pos x="T28" y="T29"/>
                    </a:cxn>
                    <a:cxn ang="T49">
                      <a:pos x="T30" y="T31"/>
                    </a:cxn>
                    <a:cxn ang="T5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5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8 h 103"/>
                    <a:gd name="T2" fmla="*/ 30 w 138"/>
                    <a:gd name="T3" fmla="*/ 6 h 103"/>
                    <a:gd name="T4" fmla="*/ 50 w 138"/>
                    <a:gd name="T5" fmla="*/ 5 h 103"/>
                    <a:gd name="T6" fmla="*/ 54 w 138"/>
                    <a:gd name="T7" fmla="*/ 6 h 103"/>
                    <a:gd name="T8" fmla="*/ 66 w 138"/>
                    <a:gd name="T9" fmla="*/ 7 h 103"/>
                    <a:gd name="T10" fmla="*/ 80 w 138"/>
                    <a:gd name="T11" fmla="*/ 7 h 103"/>
                    <a:gd name="T12" fmla="*/ 116 w 138"/>
                    <a:gd name="T13" fmla="*/ 5 h 103"/>
                    <a:gd name="T14" fmla="*/ 130 w 138"/>
                    <a:gd name="T15" fmla="*/ 2 h 103"/>
                    <a:gd name="T16" fmla="*/ 138 w 138"/>
                    <a:gd name="T17" fmla="*/ 2 h 103"/>
                    <a:gd name="T18" fmla="*/ 106 w 138"/>
                    <a:gd name="T19" fmla="*/ 7 h 103"/>
                    <a:gd name="T20" fmla="*/ 84 w 138"/>
                    <a:gd name="T21" fmla="*/ 9 h 103"/>
                    <a:gd name="T22" fmla="*/ 66 w 138"/>
                    <a:gd name="T23" fmla="*/ 11 h 103"/>
                    <a:gd name="T24" fmla="*/ 48 w 138"/>
                    <a:gd name="T25" fmla="*/ 13 h 103"/>
                    <a:gd name="T26" fmla="*/ 26 w 138"/>
                    <a:gd name="T27" fmla="*/ 12 h 103"/>
                    <a:gd name="T28" fmla="*/ 20 w 138"/>
                    <a:gd name="T29" fmla="*/ 11 h 103"/>
                    <a:gd name="T30" fmla="*/ 22 w 138"/>
                    <a:gd name="T31" fmla="*/ 12 h 103"/>
                    <a:gd name="T32" fmla="*/ 0 w 138"/>
                    <a:gd name="T33" fmla="*/ 12 h 103"/>
                    <a:gd name="T34" fmla="*/ 10 w 138"/>
                    <a:gd name="T35" fmla="*/ 10 h 103"/>
                    <a:gd name="T36" fmla="*/ 26 w 138"/>
                    <a:gd name="T37" fmla="*/ 8 h 103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</a:gdLst>
                  <a:ahLst/>
                  <a:cxnLst>
                    <a:cxn ang="T38">
                      <a:pos x="T0" y="T1"/>
                    </a:cxn>
                    <a:cxn ang="T39">
                      <a:pos x="T2" y="T3"/>
                    </a:cxn>
                    <a:cxn ang="T40">
                      <a:pos x="T4" y="T5"/>
                    </a:cxn>
                    <a:cxn ang="T41">
                      <a:pos x="T6" y="T7"/>
                    </a:cxn>
                    <a:cxn ang="T42">
                      <a:pos x="T8" y="T9"/>
                    </a:cxn>
                    <a:cxn ang="T43">
                      <a:pos x="T10" y="T11"/>
                    </a:cxn>
                    <a:cxn ang="T44">
                      <a:pos x="T12" y="T13"/>
                    </a:cxn>
                    <a:cxn ang="T45">
                      <a:pos x="T14" y="T15"/>
                    </a:cxn>
                    <a:cxn ang="T46">
                      <a:pos x="T16" y="T17"/>
                    </a:cxn>
                    <a:cxn ang="T47">
                      <a:pos x="T18" y="T19"/>
                    </a:cxn>
                    <a:cxn ang="T48">
                      <a:pos x="T20" y="T21"/>
                    </a:cxn>
                    <a:cxn ang="T49">
                      <a:pos x="T22" y="T23"/>
                    </a:cxn>
                    <a:cxn ang="T50">
                      <a:pos x="T24" y="T25"/>
                    </a:cxn>
                    <a:cxn ang="T51">
                      <a:pos x="T26" y="T27"/>
                    </a:cxn>
                    <a:cxn ang="T52">
                      <a:pos x="T28" y="T29"/>
                    </a:cxn>
                    <a:cxn ang="T53">
                      <a:pos x="T30" y="T31"/>
                    </a:cxn>
                    <a:cxn ang="T54">
                      <a:pos x="T32" y="T33"/>
                    </a:cxn>
                    <a:cxn ang="T55">
                      <a:pos x="T34" y="T35"/>
                    </a:cxn>
                    <a:cxn ang="T56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6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48 w 188"/>
                    <a:gd name="T1" fmla="*/ 3 h 214"/>
                    <a:gd name="T2" fmla="*/ 150 w 188"/>
                    <a:gd name="T3" fmla="*/ 2 h 214"/>
                    <a:gd name="T4" fmla="*/ 160 w 188"/>
                    <a:gd name="T5" fmla="*/ 0 h 214"/>
                    <a:gd name="T6" fmla="*/ 172 w 188"/>
                    <a:gd name="T7" fmla="*/ 3 h 214"/>
                    <a:gd name="T8" fmla="*/ 178 w 188"/>
                    <a:gd name="T9" fmla="*/ 6 h 214"/>
                    <a:gd name="T10" fmla="*/ 168 w 188"/>
                    <a:gd name="T11" fmla="*/ 8 h 214"/>
                    <a:gd name="T12" fmla="*/ 160 w 188"/>
                    <a:gd name="T13" fmla="*/ 11 h 214"/>
                    <a:gd name="T14" fmla="*/ 152 w 188"/>
                    <a:gd name="T15" fmla="*/ 17 h 214"/>
                    <a:gd name="T16" fmla="*/ 134 w 188"/>
                    <a:gd name="T17" fmla="*/ 20 h 214"/>
                    <a:gd name="T18" fmla="*/ 110 w 188"/>
                    <a:gd name="T19" fmla="*/ 20 h 214"/>
                    <a:gd name="T20" fmla="*/ 102 w 188"/>
                    <a:gd name="T21" fmla="*/ 17 h 214"/>
                    <a:gd name="T22" fmla="*/ 94 w 188"/>
                    <a:gd name="T23" fmla="*/ 21 h 214"/>
                    <a:gd name="T24" fmla="*/ 90 w 188"/>
                    <a:gd name="T25" fmla="*/ 21 h 214"/>
                    <a:gd name="T26" fmla="*/ 80 w 188"/>
                    <a:gd name="T27" fmla="*/ 19 h 214"/>
                    <a:gd name="T28" fmla="*/ 58 w 188"/>
                    <a:gd name="T29" fmla="*/ 21 h 214"/>
                    <a:gd name="T30" fmla="*/ 76 w 188"/>
                    <a:gd name="T31" fmla="*/ 21 h 214"/>
                    <a:gd name="T32" fmla="*/ 78 w 188"/>
                    <a:gd name="T33" fmla="*/ 23 h 214"/>
                    <a:gd name="T34" fmla="*/ 58 w 188"/>
                    <a:gd name="T35" fmla="*/ 24 h 214"/>
                    <a:gd name="T36" fmla="*/ 34 w 188"/>
                    <a:gd name="T37" fmla="*/ 24 h 214"/>
                    <a:gd name="T38" fmla="*/ 36 w 188"/>
                    <a:gd name="T39" fmla="*/ 21 h 214"/>
                    <a:gd name="T40" fmla="*/ 46 w 188"/>
                    <a:gd name="T41" fmla="*/ 21 h 214"/>
                    <a:gd name="T42" fmla="*/ 34 w 188"/>
                    <a:gd name="T43" fmla="*/ 21 h 214"/>
                    <a:gd name="T44" fmla="*/ 26 w 188"/>
                    <a:gd name="T45" fmla="*/ 24 h 214"/>
                    <a:gd name="T46" fmla="*/ 30 w 188"/>
                    <a:gd name="T47" fmla="*/ 26 h 214"/>
                    <a:gd name="T48" fmla="*/ 14 w 188"/>
                    <a:gd name="T49" fmla="*/ 29 h 214"/>
                    <a:gd name="T50" fmla="*/ 0 w 188"/>
                    <a:gd name="T51" fmla="*/ 30 h 214"/>
                    <a:gd name="T52" fmla="*/ 8 w 188"/>
                    <a:gd name="T53" fmla="*/ 26 h 214"/>
                    <a:gd name="T54" fmla="*/ 0 w 188"/>
                    <a:gd name="T55" fmla="*/ 24 h 214"/>
                    <a:gd name="T56" fmla="*/ 14 w 188"/>
                    <a:gd name="T57" fmla="*/ 21 h 214"/>
                    <a:gd name="T58" fmla="*/ 32 w 188"/>
                    <a:gd name="T59" fmla="*/ 19 h 214"/>
                    <a:gd name="T60" fmla="*/ 44 w 188"/>
                    <a:gd name="T61" fmla="*/ 17 h 214"/>
                    <a:gd name="T62" fmla="*/ 72 w 188"/>
                    <a:gd name="T63" fmla="*/ 17 h 214"/>
                    <a:gd name="T64" fmla="*/ 84 w 188"/>
                    <a:gd name="T65" fmla="*/ 16 h 214"/>
                    <a:gd name="T66" fmla="*/ 104 w 188"/>
                    <a:gd name="T67" fmla="*/ 12 h 214"/>
                    <a:gd name="T68" fmla="*/ 110 w 188"/>
                    <a:gd name="T69" fmla="*/ 13 h 214"/>
                    <a:gd name="T70" fmla="*/ 122 w 188"/>
                    <a:gd name="T71" fmla="*/ 11 h 214"/>
                    <a:gd name="T72" fmla="*/ 140 w 188"/>
                    <a:gd name="T73" fmla="*/ 8 h 214"/>
                    <a:gd name="T74" fmla="*/ 144 w 188"/>
                    <a:gd name="T75" fmla="*/ 6 h 214"/>
                    <a:gd name="T76" fmla="*/ 138 w 188"/>
                    <a:gd name="T77" fmla="*/ 6 h 214"/>
                    <a:gd name="T78" fmla="*/ 142 w 188"/>
                    <a:gd name="T79" fmla="*/ 5 h 214"/>
                    <a:gd name="T80" fmla="*/ 148 w 188"/>
                    <a:gd name="T81" fmla="*/ 3 h 214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</a:gdLst>
                  <a:ahLst/>
                  <a:cxnLst>
                    <a:cxn ang="T82">
                      <a:pos x="T0" y="T1"/>
                    </a:cxn>
                    <a:cxn ang="T83">
                      <a:pos x="T2" y="T3"/>
                    </a:cxn>
                    <a:cxn ang="T84">
                      <a:pos x="T4" y="T5"/>
                    </a:cxn>
                    <a:cxn ang="T85">
                      <a:pos x="T6" y="T7"/>
                    </a:cxn>
                    <a:cxn ang="T86">
                      <a:pos x="T8" y="T9"/>
                    </a:cxn>
                    <a:cxn ang="T87">
                      <a:pos x="T10" y="T11"/>
                    </a:cxn>
                    <a:cxn ang="T88">
                      <a:pos x="T12" y="T13"/>
                    </a:cxn>
                    <a:cxn ang="T89">
                      <a:pos x="T14" y="T15"/>
                    </a:cxn>
                    <a:cxn ang="T90">
                      <a:pos x="T16" y="T17"/>
                    </a:cxn>
                    <a:cxn ang="T91">
                      <a:pos x="T18" y="T19"/>
                    </a:cxn>
                    <a:cxn ang="T92">
                      <a:pos x="T20" y="T21"/>
                    </a:cxn>
                    <a:cxn ang="T93">
                      <a:pos x="T22" y="T23"/>
                    </a:cxn>
                    <a:cxn ang="T94">
                      <a:pos x="T24" y="T25"/>
                    </a:cxn>
                    <a:cxn ang="T95">
                      <a:pos x="T26" y="T27"/>
                    </a:cxn>
                    <a:cxn ang="T96">
                      <a:pos x="T28" y="T29"/>
                    </a:cxn>
                    <a:cxn ang="T97">
                      <a:pos x="T30" y="T31"/>
                    </a:cxn>
                    <a:cxn ang="T98">
                      <a:pos x="T32" y="T33"/>
                    </a:cxn>
                    <a:cxn ang="T99">
                      <a:pos x="T34" y="T35"/>
                    </a:cxn>
                    <a:cxn ang="T100">
                      <a:pos x="T36" y="T37"/>
                    </a:cxn>
                    <a:cxn ang="T101">
                      <a:pos x="T38" y="T39"/>
                    </a:cxn>
                    <a:cxn ang="T102">
                      <a:pos x="T40" y="T41"/>
                    </a:cxn>
                    <a:cxn ang="T103">
                      <a:pos x="T42" y="T43"/>
                    </a:cxn>
                    <a:cxn ang="T104">
                      <a:pos x="T44" y="T45"/>
                    </a:cxn>
                    <a:cxn ang="T105">
                      <a:pos x="T46" y="T47"/>
                    </a:cxn>
                    <a:cxn ang="T106">
                      <a:pos x="T48" y="T49"/>
                    </a:cxn>
                    <a:cxn ang="T107">
                      <a:pos x="T50" y="T51"/>
                    </a:cxn>
                    <a:cxn ang="T108">
                      <a:pos x="T52" y="T53"/>
                    </a:cxn>
                    <a:cxn ang="T109">
                      <a:pos x="T54" y="T55"/>
                    </a:cxn>
                    <a:cxn ang="T110">
                      <a:pos x="T56" y="T57"/>
                    </a:cxn>
                    <a:cxn ang="T111">
                      <a:pos x="T58" y="T59"/>
                    </a:cxn>
                    <a:cxn ang="T112">
                      <a:pos x="T60" y="T61"/>
                    </a:cxn>
                    <a:cxn ang="T113">
                      <a:pos x="T62" y="T63"/>
                    </a:cxn>
                    <a:cxn ang="T114">
                      <a:pos x="T64" y="T65"/>
                    </a:cxn>
                    <a:cxn ang="T115">
                      <a:pos x="T66" y="T67"/>
                    </a:cxn>
                    <a:cxn ang="T116">
                      <a:pos x="T68" y="T69"/>
                    </a:cxn>
                    <a:cxn ang="T117">
                      <a:pos x="T70" y="T71"/>
                    </a:cxn>
                    <a:cxn ang="T118">
                      <a:pos x="T72" y="T73"/>
                    </a:cxn>
                    <a:cxn ang="T119">
                      <a:pos x="T74" y="T75"/>
                    </a:cxn>
                    <a:cxn ang="T120">
                      <a:pos x="T76" y="T77"/>
                    </a:cxn>
                    <a:cxn ang="T121">
                      <a:pos x="T78" y="T79"/>
                    </a:cxn>
                    <a:cxn ang="T122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7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2 h 13"/>
                    <a:gd name="T2" fmla="*/ 4 w 13"/>
                    <a:gd name="T3" fmla="*/ 2 h 13"/>
                    <a:gd name="T4" fmla="*/ 0 w 13"/>
                    <a:gd name="T5" fmla="*/ 2 h 13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8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22 w 812"/>
                    <a:gd name="T1" fmla="*/ 3 h 564"/>
                    <a:gd name="T2" fmla="*/ 788 w 812"/>
                    <a:gd name="T3" fmla="*/ 11 h 564"/>
                    <a:gd name="T4" fmla="*/ 758 w 812"/>
                    <a:gd name="T5" fmla="*/ 16 h 564"/>
                    <a:gd name="T6" fmla="*/ 732 w 812"/>
                    <a:gd name="T7" fmla="*/ 20 h 564"/>
                    <a:gd name="T8" fmla="*/ 644 w 812"/>
                    <a:gd name="T9" fmla="*/ 24 h 564"/>
                    <a:gd name="T10" fmla="*/ 642 w 812"/>
                    <a:gd name="T11" fmla="*/ 29 h 564"/>
                    <a:gd name="T12" fmla="*/ 614 w 812"/>
                    <a:gd name="T13" fmla="*/ 32 h 564"/>
                    <a:gd name="T14" fmla="*/ 630 w 812"/>
                    <a:gd name="T15" fmla="*/ 24 h 564"/>
                    <a:gd name="T16" fmla="*/ 586 w 812"/>
                    <a:gd name="T17" fmla="*/ 26 h 564"/>
                    <a:gd name="T18" fmla="*/ 566 w 812"/>
                    <a:gd name="T19" fmla="*/ 29 h 564"/>
                    <a:gd name="T20" fmla="*/ 606 w 812"/>
                    <a:gd name="T21" fmla="*/ 39 h 564"/>
                    <a:gd name="T22" fmla="*/ 604 w 812"/>
                    <a:gd name="T23" fmla="*/ 50 h 564"/>
                    <a:gd name="T24" fmla="*/ 552 w 812"/>
                    <a:gd name="T25" fmla="*/ 56 h 564"/>
                    <a:gd name="T26" fmla="*/ 532 w 812"/>
                    <a:gd name="T27" fmla="*/ 53 h 564"/>
                    <a:gd name="T28" fmla="*/ 492 w 812"/>
                    <a:gd name="T29" fmla="*/ 47 h 564"/>
                    <a:gd name="T30" fmla="*/ 472 w 812"/>
                    <a:gd name="T31" fmla="*/ 47 h 564"/>
                    <a:gd name="T32" fmla="*/ 460 w 812"/>
                    <a:gd name="T33" fmla="*/ 54 h 564"/>
                    <a:gd name="T34" fmla="*/ 510 w 812"/>
                    <a:gd name="T35" fmla="*/ 63 h 564"/>
                    <a:gd name="T36" fmla="*/ 520 w 812"/>
                    <a:gd name="T37" fmla="*/ 71 h 564"/>
                    <a:gd name="T38" fmla="*/ 536 w 812"/>
                    <a:gd name="T39" fmla="*/ 76 h 564"/>
                    <a:gd name="T40" fmla="*/ 502 w 812"/>
                    <a:gd name="T41" fmla="*/ 75 h 564"/>
                    <a:gd name="T42" fmla="*/ 480 w 812"/>
                    <a:gd name="T43" fmla="*/ 70 h 564"/>
                    <a:gd name="T44" fmla="*/ 432 w 812"/>
                    <a:gd name="T45" fmla="*/ 57 h 564"/>
                    <a:gd name="T46" fmla="*/ 436 w 812"/>
                    <a:gd name="T47" fmla="*/ 42 h 564"/>
                    <a:gd name="T48" fmla="*/ 432 w 812"/>
                    <a:gd name="T49" fmla="*/ 36 h 564"/>
                    <a:gd name="T50" fmla="*/ 422 w 812"/>
                    <a:gd name="T51" fmla="*/ 39 h 564"/>
                    <a:gd name="T52" fmla="*/ 386 w 812"/>
                    <a:gd name="T53" fmla="*/ 36 h 564"/>
                    <a:gd name="T54" fmla="*/ 360 w 812"/>
                    <a:gd name="T55" fmla="*/ 23 h 564"/>
                    <a:gd name="T56" fmla="*/ 330 w 812"/>
                    <a:gd name="T57" fmla="*/ 23 h 564"/>
                    <a:gd name="T58" fmla="*/ 288 w 812"/>
                    <a:gd name="T59" fmla="*/ 24 h 564"/>
                    <a:gd name="T60" fmla="*/ 242 w 812"/>
                    <a:gd name="T61" fmla="*/ 32 h 564"/>
                    <a:gd name="T62" fmla="*/ 196 w 812"/>
                    <a:gd name="T63" fmla="*/ 36 h 564"/>
                    <a:gd name="T64" fmla="*/ 184 w 812"/>
                    <a:gd name="T65" fmla="*/ 38 h 564"/>
                    <a:gd name="T66" fmla="*/ 160 w 812"/>
                    <a:gd name="T67" fmla="*/ 44 h 564"/>
                    <a:gd name="T68" fmla="*/ 152 w 812"/>
                    <a:gd name="T69" fmla="*/ 48 h 564"/>
                    <a:gd name="T70" fmla="*/ 128 w 812"/>
                    <a:gd name="T71" fmla="*/ 55 h 564"/>
                    <a:gd name="T72" fmla="*/ 94 w 812"/>
                    <a:gd name="T73" fmla="*/ 53 h 564"/>
                    <a:gd name="T74" fmla="*/ 66 w 812"/>
                    <a:gd name="T75" fmla="*/ 35 h 564"/>
                    <a:gd name="T76" fmla="*/ 72 w 812"/>
                    <a:gd name="T77" fmla="*/ 21 h 564"/>
                    <a:gd name="T78" fmla="*/ 44 w 812"/>
                    <a:gd name="T79" fmla="*/ 24 h 564"/>
                    <a:gd name="T80" fmla="*/ 20 w 812"/>
                    <a:gd name="T81" fmla="*/ 20 h 564"/>
                    <a:gd name="T82" fmla="*/ 24 w 812"/>
                    <a:gd name="T83" fmla="*/ 19 h 564"/>
                    <a:gd name="T84" fmla="*/ 0 w 812"/>
                    <a:gd name="T85" fmla="*/ 13 h 564"/>
                    <a:gd name="T86" fmla="*/ 808 w 812"/>
                    <a:gd name="T87" fmla="*/ 2 h 564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  <a:gd name="T126" fmla="*/ 0 60000 65536"/>
                    <a:gd name="T127" fmla="*/ 0 60000 65536"/>
                    <a:gd name="T128" fmla="*/ 0 60000 65536"/>
                    <a:gd name="T129" fmla="*/ 0 60000 65536"/>
                    <a:gd name="T130" fmla="*/ 0 60000 65536"/>
                    <a:gd name="T131" fmla="*/ 0 60000 65536"/>
                  </a:gdLst>
                  <a:ahLst/>
                  <a:cxnLst>
                    <a:cxn ang="T88">
                      <a:pos x="T0" y="T1"/>
                    </a:cxn>
                    <a:cxn ang="T89">
                      <a:pos x="T2" y="T3"/>
                    </a:cxn>
                    <a:cxn ang="T90">
                      <a:pos x="T4" y="T5"/>
                    </a:cxn>
                    <a:cxn ang="T91">
                      <a:pos x="T6" y="T7"/>
                    </a:cxn>
                    <a:cxn ang="T92">
                      <a:pos x="T8" y="T9"/>
                    </a:cxn>
                    <a:cxn ang="T93">
                      <a:pos x="T10" y="T11"/>
                    </a:cxn>
                    <a:cxn ang="T94">
                      <a:pos x="T12" y="T13"/>
                    </a:cxn>
                    <a:cxn ang="T95">
                      <a:pos x="T14" y="T15"/>
                    </a:cxn>
                    <a:cxn ang="T96">
                      <a:pos x="T16" y="T17"/>
                    </a:cxn>
                    <a:cxn ang="T97">
                      <a:pos x="T18" y="T19"/>
                    </a:cxn>
                    <a:cxn ang="T98">
                      <a:pos x="T20" y="T21"/>
                    </a:cxn>
                    <a:cxn ang="T99">
                      <a:pos x="T22" y="T23"/>
                    </a:cxn>
                    <a:cxn ang="T100">
                      <a:pos x="T24" y="T25"/>
                    </a:cxn>
                    <a:cxn ang="T101">
                      <a:pos x="T26" y="T27"/>
                    </a:cxn>
                    <a:cxn ang="T102">
                      <a:pos x="T28" y="T29"/>
                    </a:cxn>
                    <a:cxn ang="T103">
                      <a:pos x="T30" y="T31"/>
                    </a:cxn>
                    <a:cxn ang="T104">
                      <a:pos x="T32" y="T33"/>
                    </a:cxn>
                    <a:cxn ang="T105">
                      <a:pos x="T34" y="T35"/>
                    </a:cxn>
                    <a:cxn ang="T106">
                      <a:pos x="T36" y="T37"/>
                    </a:cxn>
                    <a:cxn ang="T107">
                      <a:pos x="T38" y="T39"/>
                    </a:cxn>
                    <a:cxn ang="T108">
                      <a:pos x="T40" y="T41"/>
                    </a:cxn>
                    <a:cxn ang="T109">
                      <a:pos x="T42" y="T43"/>
                    </a:cxn>
                    <a:cxn ang="T110">
                      <a:pos x="T44" y="T45"/>
                    </a:cxn>
                    <a:cxn ang="T111">
                      <a:pos x="T46" y="T47"/>
                    </a:cxn>
                    <a:cxn ang="T112">
                      <a:pos x="T48" y="T49"/>
                    </a:cxn>
                    <a:cxn ang="T113">
                      <a:pos x="T50" y="T51"/>
                    </a:cxn>
                    <a:cxn ang="T114">
                      <a:pos x="T52" y="T53"/>
                    </a:cxn>
                    <a:cxn ang="T115">
                      <a:pos x="T54" y="T55"/>
                    </a:cxn>
                    <a:cxn ang="T116">
                      <a:pos x="T56" y="T57"/>
                    </a:cxn>
                    <a:cxn ang="T117">
                      <a:pos x="T58" y="T59"/>
                    </a:cxn>
                    <a:cxn ang="T118">
                      <a:pos x="T60" y="T61"/>
                    </a:cxn>
                    <a:cxn ang="T119">
                      <a:pos x="T62" y="T63"/>
                    </a:cxn>
                    <a:cxn ang="T120">
                      <a:pos x="T64" y="T65"/>
                    </a:cxn>
                    <a:cxn ang="T121">
                      <a:pos x="T66" y="T67"/>
                    </a:cxn>
                    <a:cxn ang="T122">
                      <a:pos x="T68" y="T69"/>
                    </a:cxn>
                    <a:cxn ang="T123">
                      <a:pos x="T70" y="T71"/>
                    </a:cxn>
                    <a:cxn ang="T124">
                      <a:pos x="T72" y="T73"/>
                    </a:cxn>
                    <a:cxn ang="T125">
                      <a:pos x="T74" y="T75"/>
                    </a:cxn>
                    <a:cxn ang="T126">
                      <a:pos x="T76" y="T77"/>
                    </a:cxn>
                    <a:cxn ang="T127">
                      <a:pos x="T78" y="T79"/>
                    </a:cxn>
                    <a:cxn ang="T128">
                      <a:pos x="T80" y="T81"/>
                    </a:cxn>
                    <a:cxn ang="T129">
                      <a:pos x="T82" y="T83"/>
                    </a:cxn>
                    <a:cxn ang="T130">
                      <a:pos x="T84" y="T85"/>
                    </a:cxn>
                    <a:cxn ang="T131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79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3 h 85"/>
                    <a:gd name="T2" fmla="*/ 27 w 43"/>
                    <a:gd name="T3" fmla="*/ 3 h 85"/>
                    <a:gd name="T4" fmla="*/ 58 w 43"/>
                    <a:gd name="T5" fmla="*/ 6 h 85"/>
                    <a:gd name="T6" fmla="*/ 29 w 43"/>
                    <a:gd name="T7" fmla="*/ 13 h 85"/>
                    <a:gd name="T8" fmla="*/ 1 w 43"/>
                    <a:gd name="T9" fmla="*/ 11 h 85"/>
                    <a:gd name="T10" fmla="*/ 7 w 43"/>
                    <a:gd name="T11" fmla="*/ 3 h 85"/>
                    <a:gd name="T12" fmla="*/ 0 60000 65536"/>
                    <a:gd name="T13" fmla="*/ 0 60000 65536"/>
                    <a:gd name="T14" fmla="*/ 0 60000 65536"/>
                    <a:gd name="T15" fmla="*/ 0 60000 65536"/>
                    <a:gd name="T16" fmla="*/ 0 60000 65536"/>
                    <a:gd name="T17" fmla="*/ 0 60000 65536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0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1 w 44"/>
                    <a:gd name="T1" fmla="*/ 3 h 74"/>
                    <a:gd name="T2" fmla="*/ 19 w 44"/>
                    <a:gd name="T3" fmla="*/ 2 h 74"/>
                    <a:gd name="T4" fmla="*/ 28 w 44"/>
                    <a:gd name="T5" fmla="*/ 2 h 74"/>
                    <a:gd name="T6" fmla="*/ 26 w 44"/>
                    <a:gd name="T7" fmla="*/ 3 h 74"/>
                    <a:gd name="T8" fmla="*/ 11 w 44"/>
                    <a:gd name="T9" fmla="*/ 8 h 74"/>
                    <a:gd name="T10" fmla="*/ 7 w 44"/>
                    <a:gd name="T11" fmla="*/ 6 h 74"/>
                    <a:gd name="T12" fmla="*/ 3 w 44"/>
                    <a:gd name="T13" fmla="*/ 4 h 74"/>
                    <a:gd name="T14" fmla="*/ 11 w 44"/>
                    <a:gd name="T15" fmla="*/ 3 h 74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1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2 h 30"/>
                    <a:gd name="T2" fmla="*/ 5 w 20"/>
                    <a:gd name="T3" fmla="*/ 3 h 30"/>
                    <a:gd name="T4" fmla="*/ 7 w 20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2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25643 w 682"/>
                    <a:gd name="T1" fmla="*/ 38275 h 557"/>
                    <a:gd name="T2" fmla="*/ 25899 w 682"/>
                    <a:gd name="T3" fmla="*/ 37221 h 557"/>
                    <a:gd name="T4" fmla="*/ 26659 w 682"/>
                    <a:gd name="T5" fmla="*/ 34083 h 557"/>
                    <a:gd name="T6" fmla="*/ 16489 w 682"/>
                    <a:gd name="T7" fmla="*/ 23648 h 557"/>
                    <a:gd name="T8" fmla="*/ 15042 w 682"/>
                    <a:gd name="T9" fmla="*/ 28544 h 557"/>
                    <a:gd name="T10" fmla="*/ 16158 w 682"/>
                    <a:gd name="T11" fmla="*/ 45851 h 557"/>
                    <a:gd name="T12" fmla="*/ 15042 w 682"/>
                    <a:gd name="T13" fmla="*/ 40763 h 557"/>
                    <a:gd name="T14" fmla="*/ 12909 w 682"/>
                    <a:gd name="T15" fmla="*/ 36257 h 557"/>
                    <a:gd name="T16" fmla="*/ 13070 w 682"/>
                    <a:gd name="T17" fmla="*/ 34083 h 557"/>
                    <a:gd name="T18" fmla="*/ 13192 w 682"/>
                    <a:gd name="T19" fmla="*/ 32540 h 557"/>
                    <a:gd name="T20" fmla="*/ 11726 w 682"/>
                    <a:gd name="T21" fmla="*/ 30946 h 557"/>
                    <a:gd name="T22" fmla="*/ 10348 w 682"/>
                    <a:gd name="T23" fmla="*/ 28544 h 557"/>
                    <a:gd name="T24" fmla="*/ 7879 w 682"/>
                    <a:gd name="T25" fmla="*/ 29178 h 557"/>
                    <a:gd name="T26" fmla="*/ 6745 w 682"/>
                    <a:gd name="T27" fmla="*/ 30114 h 557"/>
                    <a:gd name="T28" fmla="*/ 4157 w 682"/>
                    <a:gd name="T29" fmla="*/ 30114 h 557"/>
                    <a:gd name="T30" fmla="*/ 1183 w 682"/>
                    <a:gd name="T31" fmla="*/ 25742 h 557"/>
                    <a:gd name="T32" fmla="*/ 582 w 682"/>
                    <a:gd name="T33" fmla="*/ 24383 h 557"/>
                    <a:gd name="T34" fmla="*/ 0 w 682"/>
                    <a:gd name="T35" fmla="*/ 21740 h 557"/>
                    <a:gd name="T36" fmla="*/ 1289 w 682"/>
                    <a:gd name="T37" fmla="*/ 17587 h 557"/>
                    <a:gd name="T38" fmla="*/ 1716 w 682"/>
                    <a:gd name="T39" fmla="*/ 14916 h 557"/>
                    <a:gd name="T40" fmla="*/ 2721 w 682"/>
                    <a:gd name="T41" fmla="*/ 11762 h 557"/>
                    <a:gd name="T42" fmla="*/ 4340 w 682"/>
                    <a:gd name="T43" fmla="*/ 9546 h 557"/>
                    <a:gd name="T44" fmla="*/ 8931 w 682"/>
                    <a:gd name="T45" fmla="*/ 5533 h 557"/>
                    <a:gd name="T46" fmla="*/ 11726 w 682"/>
                    <a:gd name="T47" fmla="*/ 2488 h 557"/>
                    <a:gd name="T48" fmla="*/ 13746 w 682"/>
                    <a:gd name="T49" fmla="*/ 476 h 557"/>
                    <a:gd name="T50" fmla="*/ 19355 w 682"/>
                    <a:gd name="T51" fmla="*/ 176 h 557"/>
                    <a:gd name="T52" fmla="*/ 21203 w 682"/>
                    <a:gd name="T53" fmla="*/ 0 h 557"/>
                    <a:gd name="T54" fmla="*/ 20458 w 682"/>
                    <a:gd name="T55" fmla="*/ 2783 h 557"/>
                    <a:gd name="T56" fmla="*/ 23611 w 682"/>
                    <a:gd name="T57" fmla="*/ 6959 h 557"/>
                    <a:gd name="T58" fmla="*/ 26505 w 682"/>
                    <a:gd name="T59" fmla="*/ 6106 h 557"/>
                    <a:gd name="T60" fmla="*/ 28192 w 682"/>
                    <a:gd name="T61" fmla="*/ 6727 h 557"/>
                    <a:gd name="T62" fmla="*/ 29785 w 682"/>
                    <a:gd name="T63" fmla="*/ 8013 h 557"/>
                    <a:gd name="T64" fmla="*/ 30504 w 682"/>
                    <a:gd name="T65" fmla="*/ 15507 h 557"/>
                    <a:gd name="T66" fmla="*/ 30504 w 682"/>
                    <a:gd name="T67" fmla="*/ 19803 h 557"/>
                    <a:gd name="T68" fmla="*/ 31909 w 682"/>
                    <a:gd name="T69" fmla="*/ 23351 h 557"/>
                    <a:gd name="T70" fmla="*/ 34404 w 682"/>
                    <a:gd name="T71" fmla="*/ 24746 h 557"/>
                    <a:gd name="T72" fmla="*/ 36235 w 682"/>
                    <a:gd name="T73" fmla="*/ 24383 h 557"/>
                    <a:gd name="T74" fmla="*/ 35382 w 682"/>
                    <a:gd name="T75" fmla="*/ 28066 h 557"/>
                    <a:gd name="T76" fmla="*/ 31909 w 682"/>
                    <a:gd name="T77" fmla="*/ 33603 h 557"/>
                    <a:gd name="T78" fmla="*/ 29219 w 682"/>
                    <a:gd name="T79" fmla="*/ 40023 h 557"/>
                    <a:gd name="T80" fmla="*/ 29639 w 682"/>
                    <a:gd name="T81" fmla="*/ 41922 h 557"/>
                    <a:gd name="T82" fmla="*/ 23177 w 682"/>
                    <a:gd name="T83" fmla="*/ 45851 h 557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  <a:gd name="T111" fmla="*/ 0 60000 65536"/>
                    <a:gd name="T112" fmla="*/ 0 60000 65536"/>
                    <a:gd name="T113" fmla="*/ 0 60000 65536"/>
                    <a:gd name="T114" fmla="*/ 0 60000 65536"/>
                    <a:gd name="T115" fmla="*/ 0 60000 65536"/>
                    <a:gd name="T116" fmla="*/ 0 60000 65536"/>
                    <a:gd name="T117" fmla="*/ 0 60000 65536"/>
                    <a:gd name="T118" fmla="*/ 0 60000 65536"/>
                    <a:gd name="T119" fmla="*/ 0 60000 65536"/>
                    <a:gd name="T120" fmla="*/ 0 60000 65536"/>
                    <a:gd name="T121" fmla="*/ 0 60000 65536"/>
                    <a:gd name="T122" fmla="*/ 0 60000 65536"/>
                    <a:gd name="T123" fmla="*/ 0 60000 65536"/>
                    <a:gd name="T124" fmla="*/ 0 60000 65536"/>
                    <a:gd name="T125" fmla="*/ 0 60000 65536"/>
                  </a:gdLst>
                  <a:ahLst/>
                  <a:cxnLst>
                    <a:cxn ang="T84">
                      <a:pos x="T0" y="T1"/>
                    </a:cxn>
                    <a:cxn ang="T85">
                      <a:pos x="T2" y="T3"/>
                    </a:cxn>
                    <a:cxn ang="T86">
                      <a:pos x="T4" y="T5"/>
                    </a:cxn>
                    <a:cxn ang="T87">
                      <a:pos x="T6" y="T7"/>
                    </a:cxn>
                    <a:cxn ang="T88">
                      <a:pos x="T8" y="T9"/>
                    </a:cxn>
                    <a:cxn ang="T89">
                      <a:pos x="T10" y="T11"/>
                    </a:cxn>
                    <a:cxn ang="T90">
                      <a:pos x="T12" y="T13"/>
                    </a:cxn>
                    <a:cxn ang="T91">
                      <a:pos x="T14" y="T15"/>
                    </a:cxn>
                    <a:cxn ang="T92">
                      <a:pos x="T16" y="T17"/>
                    </a:cxn>
                    <a:cxn ang="T93">
                      <a:pos x="T18" y="T19"/>
                    </a:cxn>
                    <a:cxn ang="T94">
                      <a:pos x="T20" y="T21"/>
                    </a:cxn>
                    <a:cxn ang="T95">
                      <a:pos x="T22" y="T23"/>
                    </a:cxn>
                    <a:cxn ang="T96">
                      <a:pos x="T24" y="T25"/>
                    </a:cxn>
                    <a:cxn ang="T97">
                      <a:pos x="T26" y="T27"/>
                    </a:cxn>
                    <a:cxn ang="T98">
                      <a:pos x="T28" y="T29"/>
                    </a:cxn>
                    <a:cxn ang="T99">
                      <a:pos x="T30" y="T31"/>
                    </a:cxn>
                    <a:cxn ang="T100">
                      <a:pos x="T32" y="T33"/>
                    </a:cxn>
                    <a:cxn ang="T101">
                      <a:pos x="T34" y="T35"/>
                    </a:cxn>
                    <a:cxn ang="T102">
                      <a:pos x="T36" y="T37"/>
                    </a:cxn>
                    <a:cxn ang="T103">
                      <a:pos x="T38" y="T39"/>
                    </a:cxn>
                    <a:cxn ang="T104">
                      <a:pos x="T40" y="T41"/>
                    </a:cxn>
                    <a:cxn ang="T105">
                      <a:pos x="T42" y="T43"/>
                    </a:cxn>
                    <a:cxn ang="T106">
                      <a:pos x="T44" y="T45"/>
                    </a:cxn>
                    <a:cxn ang="T107">
                      <a:pos x="T46" y="T47"/>
                    </a:cxn>
                    <a:cxn ang="T108">
                      <a:pos x="T48" y="T49"/>
                    </a:cxn>
                    <a:cxn ang="T109">
                      <a:pos x="T50" y="T51"/>
                    </a:cxn>
                    <a:cxn ang="T110">
                      <a:pos x="T52" y="T53"/>
                    </a:cxn>
                    <a:cxn ang="T111">
                      <a:pos x="T54" y="T55"/>
                    </a:cxn>
                    <a:cxn ang="T112">
                      <a:pos x="T56" y="T57"/>
                    </a:cxn>
                    <a:cxn ang="T113">
                      <a:pos x="T58" y="T59"/>
                    </a:cxn>
                    <a:cxn ang="T114">
                      <a:pos x="T60" y="T61"/>
                    </a:cxn>
                    <a:cxn ang="T115">
                      <a:pos x="T62" y="T63"/>
                    </a:cxn>
                    <a:cxn ang="T116">
                      <a:pos x="T64" y="T65"/>
                    </a:cxn>
                    <a:cxn ang="T117">
                      <a:pos x="T66" y="T67"/>
                    </a:cxn>
                    <a:cxn ang="T118">
                      <a:pos x="T68" y="T69"/>
                    </a:cxn>
                    <a:cxn ang="T119">
                      <a:pos x="T70" y="T71"/>
                    </a:cxn>
                    <a:cxn ang="T120">
                      <a:pos x="T72" y="T73"/>
                    </a:cxn>
                    <a:cxn ang="T121">
                      <a:pos x="T74" y="T75"/>
                    </a:cxn>
                    <a:cxn ang="T122">
                      <a:pos x="T76" y="T77"/>
                    </a:cxn>
                    <a:cxn ang="T123">
                      <a:pos x="T78" y="T79"/>
                    </a:cxn>
                    <a:cxn ang="T124">
                      <a:pos x="T80" y="T81"/>
                    </a:cxn>
                    <a:cxn ang="T125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3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12787 w 257"/>
                    <a:gd name="T1" fmla="*/ 28885 h 347"/>
                    <a:gd name="T2" fmla="*/ 12252 w 257"/>
                    <a:gd name="T3" fmla="*/ 25044 h 347"/>
                    <a:gd name="T4" fmla="*/ 11438 w 257"/>
                    <a:gd name="T5" fmla="*/ 23978 h 347"/>
                    <a:gd name="T6" fmla="*/ 11350 w 257"/>
                    <a:gd name="T7" fmla="*/ 22447 h 347"/>
                    <a:gd name="T8" fmla="*/ 11011 w 257"/>
                    <a:gd name="T9" fmla="*/ 21149 h 347"/>
                    <a:gd name="T10" fmla="*/ 11011 w 257"/>
                    <a:gd name="T11" fmla="*/ 19053 h 347"/>
                    <a:gd name="T12" fmla="*/ 10916 w 257"/>
                    <a:gd name="T13" fmla="*/ 17808 h 347"/>
                    <a:gd name="T14" fmla="*/ 12000 w 257"/>
                    <a:gd name="T15" fmla="*/ 16819 h 347"/>
                    <a:gd name="T16" fmla="*/ 13531 w 257"/>
                    <a:gd name="T17" fmla="*/ 16446 h 347"/>
                    <a:gd name="T18" fmla="*/ 13531 w 257"/>
                    <a:gd name="T19" fmla="*/ 11359 h 347"/>
                    <a:gd name="T20" fmla="*/ 2838 w 257"/>
                    <a:gd name="T21" fmla="*/ 7990 h 347"/>
                    <a:gd name="T22" fmla="*/ 1703 w 257"/>
                    <a:gd name="T23" fmla="*/ 8173 h 347"/>
                    <a:gd name="T24" fmla="*/ 864 w 257"/>
                    <a:gd name="T25" fmla="*/ 8498 h 347"/>
                    <a:gd name="T26" fmla="*/ 0 w 257"/>
                    <a:gd name="T27" fmla="*/ 12434 h 347"/>
                    <a:gd name="T28" fmla="*/ 4880 w 257"/>
                    <a:gd name="T29" fmla="*/ 28799 h 347"/>
                    <a:gd name="T30" fmla="*/ 12787 w 257"/>
                    <a:gd name="T31" fmla="*/ 28885 h 347"/>
                    <a:gd name="T32" fmla="*/ 0 60000 65536"/>
                    <a:gd name="T33" fmla="*/ 0 60000 65536"/>
                    <a:gd name="T34" fmla="*/ 0 60000 65536"/>
                    <a:gd name="T35" fmla="*/ 0 60000 65536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</a:gdLst>
                  <a:ahLst/>
                  <a:cxnLst>
                    <a:cxn ang="T32">
                      <a:pos x="T0" y="T1"/>
                    </a:cxn>
                    <a:cxn ang="T33">
                      <a:pos x="T2" y="T3"/>
                    </a:cxn>
                    <a:cxn ang="T34">
                      <a:pos x="T4" y="T5"/>
                    </a:cxn>
                    <a:cxn ang="T35">
                      <a:pos x="T6" y="T7"/>
                    </a:cxn>
                    <a:cxn ang="T36">
                      <a:pos x="T8" y="T9"/>
                    </a:cxn>
                    <a:cxn ang="T37">
                      <a:pos x="T10" y="T11"/>
                    </a:cxn>
                    <a:cxn ang="T38">
                      <a:pos x="T12" y="T13"/>
                    </a:cxn>
                    <a:cxn ang="T39">
                      <a:pos x="T14" y="T15"/>
                    </a:cxn>
                    <a:cxn ang="T40">
                      <a:pos x="T16" y="T17"/>
                    </a:cxn>
                    <a:cxn ang="T41">
                      <a:pos x="T18" y="T19"/>
                    </a:cxn>
                    <a:cxn ang="T42">
                      <a:pos x="T20" y="T21"/>
                    </a:cxn>
                    <a:cxn ang="T43">
                      <a:pos x="T22" y="T23"/>
                    </a:cxn>
                    <a:cxn ang="T44">
                      <a:pos x="T24" y="T25"/>
                    </a:cxn>
                    <a:cxn ang="T45">
                      <a:pos x="T26" y="T27"/>
                    </a:cxn>
                    <a:cxn ang="T46">
                      <a:pos x="T28" y="T29"/>
                    </a:cxn>
                    <a:cxn ang="T47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4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3 w 19"/>
                    <a:gd name="T1" fmla="*/ 2 h 37"/>
                    <a:gd name="T2" fmla="*/ 3 w 19"/>
                    <a:gd name="T3" fmla="*/ 2 h 37"/>
                    <a:gd name="T4" fmla="*/ 3 w 19"/>
                    <a:gd name="T5" fmla="*/ 2 h 37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5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1 w 22"/>
                    <a:gd name="T1" fmla="*/ 3 h 20"/>
                    <a:gd name="T2" fmla="*/ 11 w 22"/>
                    <a:gd name="T3" fmla="*/ 0 h 20"/>
                    <a:gd name="T4" fmla="*/ 11 w 22"/>
                    <a:gd name="T5" fmla="*/ 3 h 20"/>
                    <a:gd name="T6" fmla="*/ 8 w 22"/>
                    <a:gd name="T7" fmla="*/ 4 h 20"/>
                    <a:gd name="T8" fmla="*/ 11 w 22"/>
                    <a:gd name="T9" fmla="*/ 3 h 20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6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2 h 30"/>
                    <a:gd name="T2" fmla="*/ 42 w 57"/>
                    <a:gd name="T3" fmla="*/ 2 h 30"/>
                    <a:gd name="T4" fmla="*/ 46 w 57"/>
                    <a:gd name="T5" fmla="*/ 3 h 30"/>
                    <a:gd name="T6" fmla="*/ 24 w 57"/>
                    <a:gd name="T7" fmla="*/ 2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7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63 w 693"/>
                    <a:gd name="T1" fmla="*/ 61 h 696"/>
                    <a:gd name="T2" fmla="*/ 383 w 693"/>
                    <a:gd name="T3" fmla="*/ 60 h 696"/>
                    <a:gd name="T4" fmla="*/ 315 w 693"/>
                    <a:gd name="T5" fmla="*/ 56 h 696"/>
                    <a:gd name="T6" fmla="*/ 255 w 693"/>
                    <a:gd name="T7" fmla="*/ 53 h 696"/>
                    <a:gd name="T8" fmla="*/ 227 w 693"/>
                    <a:gd name="T9" fmla="*/ 56 h 696"/>
                    <a:gd name="T10" fmla="*/ 251 w 693"/>
                    <a:gd name="T11" fmla="*/ 57 h 696"/>
                    <a:gd name="T12" fmla="*/ 283 w 693"/>
                    <a:gd name="T13" fmla="*/ 62 h 696"/>
                    <a:gd name="T14" fmla="*/ 311 w 693"/>
                    <a:gd name="T15" fmla="*/ 64 h 696"/>
                    <a:gd name="T16" fmla="*/ 323 w 693"/>
                    <a:gd name="T17" fmla="*/ 71 h 696"/>
                    <a:gd name="T18" fmla="*/ 303 w 693"/>
                    <a:gd name="T19" fmla="*/ 74 h 696"/>
                    <a:gd name="T20" fmla="*/ 251 w 693"/>
                    <a:gd name="T21" fmla="*/ 83 h 696"/>
                    <a:gd name="T22" fmla="*/ 215 w 693"/>
                    <a:gd name="T23" fmla="*/ 83 h 696"/>
                    <a:gd name="T24" fmla="*/ 97 w 693"/>
                    <a:gd name="T25" fmla="*/ 93 h 696"/>
                    <a:gd name="T26" fmla="*/ 77 w 693"/>
                    <a:gd name="T27" fmla="*/ 83 h 696"/>
                    <a:gd name="T28" fmla="*/ 45 w 693"/>
                    <a:gd name="T29" fmla="*/ 70 h 696"/>
                    <a:gd name="T30" fmla="*/ 33 w 693"/>
                    <a:gd name="T31" fmla="*/ 60 h 696"/>
                    <a:gd name="T32" fmla="*/ 53 w 693"/>
                    <a:gd name="T33" fmla="*/ 46 h 696"/>
                    <a:gd name="T34" fmla="*/ 17 w 693"/>
                    <a:gd name="T35" fmla="*/ 52 h 696"/>
                    <a:gd name="T36" fmla="*/ 81 w 693"/>
                    <a:gd name="T37" fmla="*/ 38 h 696"/>
                    <a:gd name="T38" fmla="*/ 113 w 693"/>
                    <a:gd name="T39" fmla="*/ 28 h 696"/>
                    <a:gd name="T40" fmla="*/ 37 w 693"/>
                    <a:gd name="T41" fmla="*/ 28 h 696"/>
                    <a:gd name="T42" fmla="*/ 1 w 693"/>
                    <a:gd name="T43" fmla="*/ 25 h 696"/>
                    <a:gd name="T44" fmla="*/ 25 w 693"/>
                    <a:gd name="T45" fmla="*/ 19 h 696"/>
                    <a:gd name="T46" fmla="*/ 97 w 693"/>
                    <a:gd name="T47" fmla="*/ 16 h 696"/>
                    <a:gd name="T48" fmla="*/ 211 w 693"/>
                    <a:gd name="T49" fmla="*/ 16 h 696"/>
                    <a:gd name="T50" fmla="*/ 219 w 693"/>
                    <a:gd name="T51" fmla="*/ 9 h 696"/>
                    <a:gd name="T52" fmla="*/ 251 w 693"/>
                    <a:gd name="T53" fmla="*/ 0 h 696"/>
                    <a:gd name="T54" fmla="*/ 347 w 693"/>
                    <a:gd name="T55" fmla="*/ 6 h 696"/>
                    <a:gd name="T56" fmla="*/ 319 w 693"/>
                    <a:gd name="T57" fmla="*/ 11 h 696"/>
                    <a:gd name="T58" fmla="*/ 291 w 693"/>
                    <a:gd name="T59" fmla="*/ 24 h 696"/>
                    <a:gd name="T60" fmla="*/ 351 w 693"/>
                    <a:gd name="T61" fmla="*/ 25 h 696"/>
                    <a:gd name="T62" fmla="*/ 363 w 693"/>
                    <a:gd name="T63" fmla="*/ 18 h 696"/>
                    <a:gd name="T64" fmla="*/ 407 w 693"/>
                    <a:gd name="T65" fmla="*/ 13 h 696"/>
                    <a:gd name="T66" fmla="*/ 487 w 693"/>
                    <a:gd name="T67" fmla="*/ 11 h 696"/>
                    <a:gd name="T68" fmla="*/ 514 w 693"/>
                    <a:gd name="T69" fmla="*/ 7 h 696"/>
                    <a:gd name="T70" fmla="*/ 521 w 693"/>
                    <a:gd name="T71" fmla="*/ 61 h 69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</a:gdLst>
                  <a:ahLst/>
                  <a:cxnLst>
                    <a:cxn ang="T72">
                      <a:pos x="T0" y="T1"/>
                    </a:cxn>
                    <a:cxn ang="T73">
                      <a:pos x="T2" y="T3"/>
                    </a:cxn>
                    <a:cxn ang="T74">
                      <a:pos x="T4" y="T5"/>
                    </a:cxn>
                    <a:cxn ang="T75">
                      <a:pos x="T6" y="T7"/>
                    </a:cxn>
                    <a:cxn ang="T76">
                      <a:pos x="T8" y="T9"/>
                    </a:cxn>
                    <a:cxn ang="T77">
                      <a:pos x="T10" y="T11"/>
                    </a:cxn>
                    <a:cxn ang="T78">
                      <a:pos x="T12" y="T13"/>
                    </a:cxn>
                    <a:cxn ang="T79">
                      <a:pos x="T14" y="T15"/>
                    </a:cxn>
                    <a:cxn ang="T80">
                      <a:pos x="T16" y="T17"/>
                    </a:cxn>
                    <a:cxn ang="T81">
                      <a:pos x="T18" y="T19"/>
                    </a:cxn>
                    <a:cxn ang="T82">
                      <a:pos x="T20" y="T21"/>
                    </a:cxn>
                    <a:cxn ang="T83">
                      <a:pos x="T22" y="T23"/>
                    </a:cxn>
                    <a:cxn ang="T84">
                      <a:pos x="T24" y="T25"/>
                    </a:cxn>
                    <a:cxn ang="T85">
                      <a:pos x="T26" y="T27"/>
                    </a:cxn>
                    <a:cxn ang="T86">
                      <a:pos x="T28" y="T29"/>
                    </a:cxn>
                    <a:cxn ang="T87">
                      <a:pos x="T30" y="T31"/>
                    </a:cxn>
                    <a:cxn ang="T88">
                      <a:pos x="T32" y="T33"/>
                    </a:cxn>
                    <a:cxn ang="T89">
                      <a:pos x="T34" y="T35"/>
                    </a:cxn>
                    <a:cxn ang="T90">
                      <a:pos x="T36" y="T37"/>
                    </a:cxn>
                    <a:cxn ang="T91">
                      <a:pos x="T38" y="T39"/>
                    </a:cxn>
                    <a:cxn ang="T92">
                      <a:pos x="T40" y="T41"/>
                    </a:cxn>
                    <a:cxn ang="T93">
                      <a:pos x="T42" y="T43"/>
                    </a:cxn>
                    <a:cxn ang="T94">
                      <a:pos x="T44" y="T45"/>
                    </a:cxn>
                    <a:cxn ang="T95">
                      <a:pos x="T46" y="T47"/>
                    </a:cxn>
                    <a:cxn ang="T96">
                      <a:pos x="T48" y="T49"/>
                    </a:cxn>
                    <a:cxn ang="T97">
                      <a:pos x="T50" y="T51"/>
                    </a:cxn>
                    <a:cxn ang="T98">
                      <a:pos x="T52" y="T53"/>
                    </a:cxn>
                    <a:cxn ang="T99">
                      <a:pos x="T54" y="T55"/>
                    </a:cxn>
                    <a:cxn ang="T100">
                      <a:pos x="T56" y="T57"/>
                    </a:cxn>
                    <a:cxn ang="T101">
                      <a:pos x="T58" y="T59"/>
                    </a:cxn>
                    <a:cxn ang="T102">
                      <a:pos x="T60" y="T61"/>
                    </a:cxn>
                    <a:cxn ang="T103">
                      <a:pos x="T62" y="T63"/>
                    </a:cxn>
                    <a:cxn ang="T104">
                      <a:pos x="T64" y="T65"/>
                    </a:cxn>
                    <a:cxn ang="T105">
                      <a:pos x="T66" y="T67"/>
                    </a:cxn>
                    <a:cxn ang="T106">
                      <a:pos x="T68" y="T69"/>
                    </a:cxn>
                    <a:cxn ang="T107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8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44100 w 931"/>
                    <a:gd name="T1" fmla="*/ 0 h 149"/>
                    <a:gd name="T2" fmla="*/ 7658 w 931"/>
                    <a:gd name="T3" fmla="*/ 2427 h 149"/>
                    <a:gd name="T4" fmla="*/ 4843 w 931"/>
                    <a:gd name="T5" fmla="*/ 3482 h 149"/>
                    <a:gd name="T6" fmla="*/ 3309 w 931"/>
                    <a:gd name="T7" fmla="*/ 3482 h 149"/>
                    <a:gd name="T8" fmla="*/ 1184 w 931"/>
                    <a:gd name="T9" fmla="*/ 6456 h 149"/>
                    <a:gd name="T10" fmla="*/ 0 w 931"/>
                    <a:gd name="T11" fmla="*/ 8769 h 149"/>
                    <a:gd name="T12" fmla="*/ 3158 w 931"/>
                    <a:gd name="T13" fmla="*/ 9641 h 149"/>
                    <a:gd name="T14" fmla="*/ 5173 w 931"/>
                    <a:gd name="T15" fmla="*/ 8005 h 149"/>
                    <a:gd name="T16" fmla="*/ 5787 w 931"/>
                    <a:gd name="T17" fmla="*/ 7052 h 149"/>
                    <a:gd name="T18" fmla="*/ 8947 w 931"/>
                    <a:gd name="T19" fmla="*/ 4349 h 149"/>
                    <a:gd name="T20" fmla="*/ 11496 w 931"/>
                    <a:gd name="T21" fmla="*/ 3861 h 149"/>
                    <a:gd name="T22" fmla="*/ 12693 w 931"/>
                    <a:gd name="T23" fmla="*/ 7835 h 149"/>
                    <a:gd name="T24" fmla="*/ 10059 w 931"/>
                    <a:gd name="T25" fmla="*/ 9162 h 149"/>
                    <a:gd name="T26" fmla="*/ 12343 w 931"/>
                    <a:gd name="T27" fmla="*/ 9475 h 149"/>
                    <a:gd name="T28" fmla="*/ 13366 w 931"/>
                    <a:gd name="T29" fmla="*/ 7524 h 149"/>
                    <a:gd name="T30" fmla="*/ 14231 w 931"/>
                    <a:gd name="T31" fmla="*/ 7693 h 149"/>
                    <a:gd name="T32" fmla="*/ 13528 w 931"/>
                    <a:gd name="T33" fmla="*/ 4529 h 149"/>
                    <a:gd name="T34" fmla="*/ 14231 w 931"/>
                    <a:gd name="T35" fmla="*/ 3707 h 149"/>
                    <a:gd name="T36" fmla="*/ 14793 w 931"/>
                    <a:gd name="T37" fmla="*/ 7365 h 149"/>
                    <a:gd name="T38" fmla="*/ 14231 w 931"/>
                    <a:gd name="T39" fmla="*/ 9475 h 149"/>
                    <a:gd name="T40" fmla="*/ 15858 w 931"/>
                    <a:gd name="T41" fmla="*/ 10876 h 149"/>
                    <a:gd name="T42" fmla="*/ 15980 w 931"/>
                    <a:gd name="T43" fmla="*/ 7693 h 149"/>
                    <a:gd name="T44" fmla="*/ 17710 w 931"/>
                    <a:gd name="T45" fmla="*/ 8607 h 149"/>
                    <a:gd name="T46" fmla="*/ 20430 w 931"/>
                    <a:gd name="T47" fmla="*/ 6141 h 149"/>
                    <a:gd name="T48" fmla="*/ 21880 w 931"/>
                    <a:gd name="T49" fmla="*/ 4174 h 149"/>
                    <a:gd name="T50" fmla="*/ 23505 w 931"/>
                    <a:gd name="T51" fmla="*/ 4662 h 149"/>
                    <a:gd name="T52" fmla="*/ 24330 w 931"/>
                    <a:gd name="T53" fmla="*/ 4174 h 149"/>
                    <a:gd name="T54" fmla="*/ 23056 w 931"/>
                    <a:gd name="T55" fmla="*/ 3707 h 149"/>
                    <a:gd name="T56" fmla="*/ 25365 w 931"/>
                    <a:gd name="T57" fmla="*/ 2909 h 149"/>
                    <a:gd name="T58" fmla="*/ 29088 w 931"/>
                    <a:gd name="T59" fmla="*/ 4529 h 149"/>
                    <a:gd name="T60" fmla="*/ 31074 w 931"/>
                    <a:gd name="T61" fmla="*/ 3482 h 149"/>
                    <a:gd name="T62" fmla="*/ 31210 w 931"/>
                    <a:gd name="T63" fmla="*/ 5288 h 149"/>
                    <a:gd name="T64" fmla="*/ 30374 w 931"/>
                    <a:gd name="T65" fmla="*/ 8442 h 149"/>
                    <a:gd name="T66" fmla="*/ 32695 w 931"/>
                    <a:gd name="T67" fmla="*/ 7365 h 149"/>
                    <a:gd name="T68" fmla="*/ 33367 w 931"/>
                    <a:gd name="T69" fmla="*/ 6734 h 149"/>
                    <a:gd name="T70" fmla="*/ 34665 w 931"/>
                    <a:gd name="T71" fmla="*/ 5096 h 149"/>
                    <a:gd name="T72" fmla="*/ 42460 w 931"/>
                    <a:gd name="T73" fmla="*/ 7052 h 149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  <a:gd name="T81" fmla="*/ 0 60000 65536"/>
                    <a:gd name="T82" fmla="*/ 0 60000 65536"/>
                    <a:gd name="T83" fmla="*/ 0 60000 65536"/>
                    <a:gd name="T84" fmla="*/ 0 60000 65536"/>
                    <a:gd name="T85" fmla="*/ 0 60000 65536"/>
                    <a:gd name="T86" fmla="*/ 0 60000 65536"/>
                    <a:gd name="T87" fmla="*/ 0 60000 65536"/>
                    <a:gd name="T88" fmla="*/ 0 60000 65536"/>
                    <a:gd name="T89" fmla="*/ 0 60000 65536"/>
                    <a:gd name="T90" fmla="*/ 0 60000 65536"/>
                    <a:gd name="T91" fmla="*/ 0 60000 65536"/>
                    <a:gd name="T92" fmla="*/ 0 60000 65536"/>
                    <a:gd name="T93" fmla="*/ 0 60000 65536"/>
                    <a:gd name="T94" fmla="*/ 0 60000 65536"/>
                    <a:gd name="T95" fmla="*/ 0 60000 65536"/>
                    <a:gd name="T96" fmla="*/ 0 60000 65536"/>
                    <a:gd name="T97" fmla="*/ 0 60000 65536"/>
                    <a:gd name="T98" fmla="*/ 0 60000 65536"/>
                    <a:gd name="T99" fmla="*/ 0 60000 65536"/>
                    <a:gd name="T100" fmla="*/ 0 60000 65536"/>
                    <a:gd name="T101" fmla="*/ 0 60000 65536"/>
                    <a:gd name="T102" fmla="*/ 0 60000 65536"/>
                    <a:gd name="T103" fmla="*/ 0 60000 65536"/>
                    <a:gd name="T104" fmla="*/ 0 60000 65536"/>
                    <a:gd name="T105" fmla="*/ 0 60000 65536"/>
                    <a:gd name="T106" fmla="*/ 0 60000 65536"/>
                    <a:gd name="T107" fmla="*/ 0 60000 65536"/>
                    <a:gd name="T108" fmla="*/ 0 60000 65536"/>
                    <a:gd name="T109" fmla="*/ 0 60000 65536"/>
                    <a:gd name="T110" fmla="*/ 0 60000 65536"/>
                  </a:gdLst>
                  <a:ahLst/>
                  <a:cxnLst>
                    <a:cxn ang="T74">
                      <a:pos x="T0" y="T1"/>
                    </a:cxn>
                    <a:cxn ang="T75">
                      <a:pos x="T2" y="T3"/>
                    </a:cxn>
                    <a:cxn ang="T76">
                      <a:pos x="T4" y="T5"/>
                    </a:cxn>
                    <a:cxn ang="T77">
                      <a:pos x="T6" y="T7"/>
                    </a:cxn>
                    <a:cxn ang="T78">
                      <a:pos x="T8" y="T9"/>
                    </a:cxn>
                    <a:cxn ang="T79">
                      <a:pos x="T10" y="T11"/>
                    </a:cxn>
                    <a:cxn ang="T80">
                      <a:pos x="T12" y="T13"/>
                    </a:cxn>
                    <a:cxn ang="T81">
                      <a:pos x="T14" y="T15"/>
                    </a:cxn>
                    <a:cxn ang="T82">
                      <a:pos x="T16" y="T17"/>
                    </a:cxn>
                    <a:cxn ang="T83">
                      <a:pos x="T18" y="T19"/>
                    </a:cxn>
                    <a:cxn ang="T84">
                      <a:pos x="T20" y="T21"/>
                    </a:cxn>
                    <a:cxn ang="T85">
                      <a:pos x="T22" y="T23"/>
                    </a:cxn>
                    <a:cxn ang="T86">
                      <a:pos x="T24" y="T25"/>
                    </a:cxn>
                    <a:cxn ang="T87">
                      <a:pos x="T26" y="T27"/>
                    </a:cxn>
                    <a:cxn ang="T88">
                      <a:pos x="T28" y="T29"/>
                    </a:cxn>
                    <a:cxn ang="T89">
                      <a:pos x="T30" y="T31"/>
                    </a:cxn>
                    <a:cxn ang="T90">
                      <a:pos x="T32" y="T33"/>
                    </a:cxn>
                    <a:cxn ang="T91">
                      <a:pos x="T34" y="T35"/>
                    </a:cxn>
                    <a:cxn ang="T92">
                      <a:pos x="T36" y="T37"/>
                    </a:cxn>
                    <a:cxn ang="T93">
                      <a:pos x="T38" y="T39"/>
                    </a:cxn>
                    <a:cxn ang="T94">
                      <a:pos x="T40" y="T41"/>
                    </a:cxn>
                    <a:cxn ang="T95">
                      <a:pos x="T42" y="T43"/>
                    </a:cxn>
                    <a:cxn ang="T96">
                      <a:pos x="T44" y="T45"/>
                    </a:cxn>
                    <a:cxn ang="T97">
                      <a:pos x="T46" y="T47"/>
                    </a:cxn>
                    <a:cxn ang="T98">
                      <a:pos x="T48" y="T49"/>
                    </a:cxn>
                    <a:cxn ang="T99">
                      <a:pos x="T50" y="T51"/>
                    </a:cxn>
                    <a:cxn ang="T100">
                      <a:pos x="T52" y="T53"/>
                    </a:cxn>
                    <a:cxn ang="T101">
                      <a:pos x="T54" y="T55"/>
                    </a:cxn>
                    <a:cxn ang="T102">
                      <a:pos x="T56" y="T57"/>
                    </a:cxn>
                    <a:cxn ang="T103">
                      <a:pos x="T58" y="T59"/>
                    </a:cxn>
                    <a:cxn ang="T104">
                      <a:pos x="T60" y="T61"/>
                    </a:cxn>
                    <a:cxn ang="T105">
                      <a:pos x="T62" y="T63"/>
                    </a:cxn>
                    <a:cxn ang="T106">
                      <a:pos x="T64" y="T65"/>
                    </a:cxn>
                    <a:cxn ang="T107">
                      <a:pos x="T66" y="T67"/>
                    </a:cxn>
                    <a:cxn ang="T108">
                      <a:pos x="T68" y="T69"/>
                    </a:cxn>
                    <a:cxn ang="T109">
                      <a:pos x="T70" y="T71"/>
                    </a:cxn>
                    <a:cxn ang="T11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89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5 h 30"/>
                    <a:gd name="T2" fmla="*/ 21 w 31"/>
                    <a:gd name="T3" fmla="*/ 0 h 30"/>
                    <a:gd name="T4" fmla="*/ 15 w 31"/>
                    <a:gd name="T5" fmla="*/ 4 h 30"/>
                    <a:gd name="T6" fmla="*/ 3 w 31"/>
                    <a:gd name="T7" fmla="*/ 5 h 30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0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6 h 32"/>
                    <a:gd name="T2" fmla="*/ 32 w 44"/>
                    <a:gd name="T3" fmla="*/ 0 h 32"/>
                    <a:gd name="T4" fmla="*/ 48 w 44"/>
                    <a:gd name="T5" fmla="*/ 3 h 32"/>
                    <a:gd name="T6" fmla="*/ 6 w 44"/>
                    <a:gd name="T7" fmla="*/ 6 h 32"/>
                    <a:gd name="T8" fmla="*/ 0 60000 65536"/>
                    <a:gd name="T9" fmla="*/ 0 60000 65536"/>
                    <a:gd name="T10" fmla="*/ 0 60000 65536"/>
                    <a:gd name="T11" fmla="*/ 0 60000 65536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1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2 h 18"/>
                    <a:gd name="T2" fmla="*/ 25 w 76"/>
                    <a:gd name="T3" fmla="*/ 2 h 18"/>
                    <a:gd name="T4" fmla="*/ 37 w 76"/>
                    <a:gd name="T5" fmla="*/ 2 h 18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2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4 h 44"/>
                    <a:gd name="T2" fmla="*/ 12 w 42"/>
                    <a:gd name="T3" fmla="*/ 3 h 44"/>
                    <a:gd name="T4" fmla="*/ 0 w 42"/>
                    <a:gd name="T5" fmla="*/ 4 h 44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93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 h 30"/>
                    <a:gd name="T2" fmla="*/ 57 w 31"/>
                    <a:gd name="T3" fmla="*/ 2 h 30"/>
                    <a:gd name="T4" fmla="*/ 7 w 31"/>
                    <a:gd name="T5" fmla="*/ 2 h 30"/>
                    <a:gd name="T6" fmla="*/ 0 60000 65536"/>
                    <a:gd name="T7" fmla="*/ 0 60000 65536"/>
                    <a:gd name="T8" fmla="*/ 0 60000 65536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xmlns="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7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1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2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6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7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12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4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5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6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1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2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6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7" name="Picture 91" descr="earth"/>
            <p:cNvPicPr>
              <a:picLocks noChangeAspect="1" noChangeArrowheads="1"/>
            </p:cNvPicPr>
            <p:nvPr userDrawn="1"/>
          </p:nvPicPr>
          <p:blipFill>
            <a:blip r:embed="rId2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412188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981200" y="1828800"/>
            <a:ext cx="751205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412189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4572000"/>
            <a:ext cx="7512050" cy="1295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94" name="Rectangle 94"/>
          <p:cNvSpPr>
            <a:spLocks noGrp="1" noChangeArrowheads="1"/>
          </p:cNvSpPr>
          <p:nvPr>
            <p:ph type="dt" sz="half" idx="10"/>
          </p:nvPr>
        </p:nvSpPr>
        <p:spPr>
          <a:xfrm>
            <a:off x="57785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5" name="Rectangle 9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7100" y="63246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" name="Rectangle 9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429500" y="63246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0DF1FD-4E68-403C-B755-796CF3726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6777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1E55-043F-4098-ABEC-91F2886BB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87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38963" y="930275"/>
            <a:ext cx="2224087" cy="533241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66700" y="930275"/>
            <a:ext cx="6519863" cy="533241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B4FAF-38AE-449A-A1B0-90AA563209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579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01B21-4D01-428B-A0FB-2F8915F186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0583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12175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700" y="930275"/>
            <a:ext cx="84201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742950" y="2147888"/>
            <a:ext cx="8420100" cy="4114800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DF6BC-B1A8-473F-A539-C268355370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69514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1FBB7-90C2-4EE0-895D-A63A770C31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5993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808218-75E6-4C00-A29A-5871D8EB6C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0482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4295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2147888"/>
            <a:ext cx="413385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B8C02A-998B-48F2-BF72-9351D99D1A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6426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6F56CA-C78E-4F25-8AF9-E9E72B93ED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3252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F7520-7099-41BA-A2E5-02232E5F9F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250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556D-A182-46A3-A13D-29933C437A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6331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1669E4-A26B-4353-A8A8-F08462758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59318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42FD4-0D35-4403-A4BF-69EF6F2F8D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725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930275"/>
            <a:ext cx="84201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2147888"/>
            <a:ext cx="84201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11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246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11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246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j-lt"/>
              </a:defRPr>
            </a:lvl1pPr>
          </a:lstStyle>
          <a:p>
            <a:pPr>
              <a:defRPr/>
            </a:pPr>
            <a:fld id="{30C57E69-7141-47C3-88AA-0E2EB9F85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84163" y="87313"/>
            <a:ext cx="9194800" cy="831850"/>
            <a:chOff x="165" y="55"/>
            <a:chExt cx="5347" cy="524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1034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ru-RU"/>
              </a:p>
            </p:txBody>
          </p:sp>
          <p:grpSp>
            <p:nvGrpSpPr>
              <p:cNvPr id="1035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1084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1128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0 w 15"/>
                      <a:gd name="T1" fmla="*/ 0 h 23"/>
                      <a:gd name="T2" fmla="*/ 0 w 15"/>
                      <a:gd name="T3" fmla="*/ 0 h 23"/>
                      <a:gd name="T4" fmla="*/ 0 w 15"/>
                      <a:gd name="T5" fmla="*/ 0 h 23"/>
                      <a:gd name="T6" fmla="*/ 0 w 15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9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0 w 20"/>
                      <a:gd name="T1" fmla="*/ 0 h 23"/>
                      <a:gd name="T2" fmla="*/ 0 w 20"/>
                      <a:gd name="T3" fmla="*/ 0 h 23"/>
                      <a:gd name="T4" fmla="*/ 0 w 20"/>
                      <a:gd name="T5" fmla="*/ 0 h 23"/>
                      <a:gd name="T6" fmla="*/ 0 w 20"/>
                      <a:gd name="T7" fmla="*/ 0 h 23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0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1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2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3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4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5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6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7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8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39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0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1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2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3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4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0 w 26"/>
                      <a:gd name="T1" fmla="*/ 0 h 22"/>
                      <a:gd name="T2" fmla="*/ 0 w 26"/>
                      <a:gd name="T3" fmla="*/ 0 h 22"/>
                      <a:gd name="T4" fmla="*/ 0 w 26"/>
                      <a:gd name="T5" fmla="*/ 0 h 22"/>
                      <a:gd name="T6" fmla="*/ 0 w 26"/>
                      <a:gd name="T7" fmla="*/ 0 h 2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5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6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7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8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49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0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1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1 w 471"/>
                      <a:gd name="T1" fmla="*/ 3 h 281"/>
                      <a:gd name="T2" fmla="*/ 1 w 471"/>
                      <a:gd name="T3" fmla="*/ 3 h 281"/>
                      <a:gd name="T4" fmla="*/ 1 w 471"/>
                      <a:gd name="T5" fmla="*/ 3 h 281"/>
                      <a:gd name="T6" fmla="*/ 1 w 471"/>
                      <a:gd name="T7" fmla="*/ 3 h 281"/>
                      <a:gd name="T8" fmla="*/ 1 w 471"/>
                      <a:gd name="T9" fmla="*/ 3 h 281"/>
                      <a:gd name="T10" fmla="*/ 0 w 471"/>
                      <a:gd name="T11" fmla="*/ 2 h 281"/>
                      <a:gd name="T12" fmla="*/ 1 w 471"/>
                      <a:gd name="T13" fmla="*/ 2 h 281"/>
                      <a:gd name="T14" fmla="*/ 1 w 471"/>
                      <a:gd name="T15" fmla="*/ 2 h 281"/>
                      <a:gd name="T16" fmla="*/ 1 w 471"/>
                      <a:gd name="T17" fmla="*/ 2 h 281"/>
                      <a:gd name="T18" fmla="*/ 1 w 471"/>
                      <a:gd name="T19" fmla="*/ 1 h 281"/>
                      <a:gd name="T20" fmla="*/ 1 w 471"/>
                      <a:gd name="T21" fmla="*/ 1 h 281"/>
                      <a:gd name="T22" fmla="*/ 1 w 471"/>
                      <a:gd name="T23" fmla="*/ 1 h 281"/>
                      <a:gd name="T24" fmla="*/ 1 w 471"/>
                      <a:gd name="T25" fmla="*/ 1 h 281"/>
                      <a:gd name="T26" fmla="*/ 1 w 471"/>
                      <a:gd name="T27" fmla="*/ 1 h 281"/>
                      <a:gd name="T28" fmla="*/ 1 w 471"/>
                      <a:gd name="T29" fmla="*/ 1 h 281"/>
                      <a:gd name="T30" fmla="*/ 1 w 471"/>
                      <a:gd name="T31" fmla="*/ 1 h 281"/>
                      <a:gd name="T32" fmla="*/ 1 w 471"/>
                      <a:gd name="T33" fmla="*/ 1 h 281"/>
                      <a:gd name="T34" fmla="*/ 1 w 471"/>
                      <a:gd name="T35" fmla="*/ 0 h 281"/>
                      <a:gd name="T36" fmla="*/ 1 w 471"/>
                      <a:gd name="T37" fmla="*/ 1 h 281"/>
                      <a:gd name="T38" fmla="*/ 1 w 471"/>
                      <a:gd name="T39" fmla="*/ 1 h 281"/>
                      <a:gd name="T40" fmla="*/ 1 w 471"/>
                      <a:gd name="T41" fmla="*/ 1 h 281"/>
                      <a:gd name="T42" fmla="*/ 1 w 471"/>
                      <a:gd name="T43" fmla="*/ 1 h 281"/>
                      <a:gd name="T44" fmla="*/ 1 w 471"/>
                      <a:gd name="T45" fmla="*/ 1 h 281"/>
                      <a:gd name="T46" fmla="*/ 2 w 471"/>
                      <a:gd name="T47" fmla="*/ 1 h 281"/>
                      <a:gd name="T48" fmla="*/ 2 w 471"/>
                      <a:gd name="T49" fmla="*/ 1 h 281"/>
                      <a:gd name="T50" fmla="*/ 2 w 471"/>
                      <a:gd name="T51" fmla="*/ 1 h 281"/>
                      <a:gd name="T52" fmla="*/ 2 w 471"/>
                      <a:gd name="T53" fmla="*/ 1 h 281"/>
                      <a:gd name="T54" fmla="*/ 2 w 471"/>
                      <a:gd name="T55" fmla="*/ 1 h 281"/>
                      <a:gd name="T56" fmla="*/ 3 w 471"/>
                      <a:gd name="T57" fmla="*/ 1 h 281"/>
                      <a:gd name="T58" fmla="*/ 3 w 471"/>
                      <a:gd name="T59" fmla="*/ 1 h 281"/>
                      <a:gd name="T60" fmla="*/ 3 w 471"/>
                      <a:gd name="T61" fmla="*/ 1 h 281"/>
                      <a:gd name="T62" fmla="*/ 3 w 471"/>
                      <a:gd name="T63" fmla="*/ 1 h 281"/>
                      <a:gd name="T64" fmla="*/ 3 w 471"/>
                      <a:gd name="T65" fmla="*/ 1 h 281"/>
                      <a:gd name="T66" fmla="*/ 3 w 471"/>
                      <a:gd name="T67" fmla="*/ 1 h 281"/>
                      <a:gd name="T68" fmla="*/ 3 w 471"/>
                      <a:gd name="T69" fmla="*/ 1 h 281"/>
                      <a:gd name="T70" fmla="*/ 3 w 471"/>
                      <a:gd name="T71" fmla="*/ 1 h 281"/>
                      <a:gd name="T72" fmla="*/ 3 w 471"/>
                      <a:gd name="T73" fmla="*/ 1 h 281"/>
                      <a:gd name="T74" fmla="*/ 4 w 471"/>
                      <a:gd name="T75" fmla="*/ 1 h 281"/>
                      <a:gd name="T76" fmla="*/ 4 w 471"/>
                      <a:gd name="T77" fmla="*/ 1 h 281"/>
                      <a:gd name="T78" fmla="*/ 3 w 471"/>
                      <a:gd name="T79" fmla="*/ 2 h 281"/>
                      <a:gd name="T80" fmla="*/ 4 w 471"/>
                      <a:gd name="T81" fmla="*/ 2 h 281"/>
                      <a:gd name="T82" fmla="*/ 4 w 471"/>
                      <a:gd name="T83" fmla="*/ 2 h 281"/>
                      <a:gd name="T84" fmla="*/ 4 w 471"/>
                      <a:gd name="T85" fmla="*/ 2 h 281"/>
                      <a:gd name="T86" fmla="*/ 4 w 471"/>
                      <a:gd name="T87" fmla="*/ 2 h 281"/>
                      <a:gd name="T88" fmla="*/ 4 w 471"/>
                      <a:gd name="T89" fmla="*/ 2 h 281"/>
                      <a:gd name="T90" fmla="*/ 4 w 471"/>
                      <a:gd name="T91" fmla="*/ 2 h 281"/>
                      <a:gd name="T92" fmla="*/ 4 w 471"/>
                      <a:gd name="T93" fmla="*/ 2 h 281"/>
                      <a:gd name="T94" fmla="*/ 4 w 471"/>
                      <a:gd name="T95" fmla="*/ 2 h 281"/>
                      <a:gd name="T96" fmla="*/ 4 w 471"/>
                      <a:gd name="T97" fmla="*/ 2 h 281"/>
                      <a:gd name="T98" fmla="*/ 4 w 471"/>
                      <a:gd name="T99" fmla="*/ 2 h 281"/>
                      <a:gd name="T100" fmla="*/ 5 w 471"/>
                      <a:gd name="T101" fmla="*/ 2 h 281"/>
                      <a:gd name="T102" fmla="*/ 5 w 471"/>
                      <a:gd name="T103" fmla="*/ 3 h 281"/>
                      <a:gd name="T104" fmla="*/ 5 w 471"/>
                      <a:gd name="T105" fmla="*/ 3 h 281"/>
                      <a:gd name="T106" fmla="*/ 4 w 471"/>
                      <a:gd name="T107" fmla="*/ 3 h 281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</a:gdLst>
                    <a:ahLst/>
                    <a:cxnLst>
                      <a:cxn ang="T108">
                        <a:pos x="T0" y="T1"/>
                      </a:cxn>
                      <a:cxn ang="T109">
                        <a:pos x="T2" y="T3"/>
                      </a:cxn>
                      <a:cxn ang="T110">
                        <a:pos x="T4" y="T5"/>
                      </a:cxn>
                      <a:cxn ang="T111">
                        <a:pos x="T6" y="T7"/>
                      </a:cxn>
                      <a:cxn ang="T112">
                        <a:pos x="T8" y="T9"/>
                      </a:cxn>
                      <a:cxn ang="T113">
                        <a:pos x="T10" y="T11"/>
                      </a:cxn>
                      <a:cxn ang="T114">
                        <a:pos x="T12" y="T13"/>
                      </a:cxn>
                      <a:cxn ang="T115">
                        <a:pos x="T14" y="T15"/>
                      </a:cxn>
                      <a:cxn ang="T116">
                        <a:pos x="T16" y="T17"/>
                      </a:cxn>
                      <a:cxn ang="T117">
                        <a:pos x="T18" y="T19"/>
                      </a:cxn>
                      <a:cxn ang="T118">
                        <a:pos x="T20" y="T21"/>
                      </a:cxn>
                      <a:cxn ang="T119">
                        <a:pos x="T22" y="T23"/>
                      </a:cxn>
                      <a:cxn ang="T120">
                        <a:pos x="T24" y="T25"/>
                      </a:cxn>
                      <a:cxn ang="T121">
                        <a:pos x="T26" y="T27"/>
                      </a:cxn>
                      <a:cxn ang="T122">
                        <a:pos x="T28" y="T29"/>
                      </a:cxn>
                      <a:cxn ang="T123">
                        <a:pos x="T30" y="T31"/>
                      </a:cxn>
                      <a:cxn ang="T124">
                        <a:pos x="T32" y="T33"/>
                      </a:cxn>
                      <a:cxn ang="T125">
                        <a:pos x="T34" y="T35"/>
                      </a:cxn>
                      <a:cxn ang="T126">
                        <a:pos x="T36" y="T37"/>
                      </a:cxn>
                      <a:cxn ang="T127">
                        <a:pos x="T38" y="T39"/>
                      </a:cxn>
                      <a:cxn ang="T128">
                        <a:pos x="T40" y="T41"/>
                      </a:cxn>
                      <a:cxn ang="T129">
                        <a:pos x="T42" y="T43"/>
                      </a:cxn>
                      <a:cxn ang="T130">
                        <a:pos x="T44" y="T45"/>
                      </a:cxn>
                      <a:cxn ang="T131">
                        <a:pos x="T46" y="T47"/>
                      </a:cxn>
                      <a:cxn ang="T132">
                        <a:pos x="T48" y="T49"/>
                      </a:cxn>
                      <a:cxn ang="T133">
                        <a:pos x="T50" y="T51"/>
                      </a:cxn>
                      <a:cxn ang="T134">
                        <a:pos x="T52" y="T53"/>
                      </a:cxn>
                      <a:cxn ang="T135">
                        <a:pos x="T54" y="T55"/>
                      </a:cxn>
                      <a:cxn ang="T136">
                        <a:pos x="T56" y="T57"/>
                      </a:cxn>
                      <a:cxn ang="T137">
                        <a:pos x="T58" y="T59"/>
                      </a:cxn>
                      <a:cxn ang="T138">
                        <a:pos x="T60" y="T61"/>
                      </a:cxn>
                      <a:cxn ang="T139">
                        <a:pos x="T62" y="T63"/>
                      </a:cxn>
                      <a:cxn ang="T140">
                        <a:pos x="T64" y="T65"/>
                      </a:cxn>
                      <a:cxn ang="T141">
                        <a:pos x="T66" y="T67"/>
                      </a:cxn>
                      <a:cxn ang="T142">
                        <a:pos x="T68" y="T69"/>
                      </a:cxn>
                      <a:cxn ang="T143">
                        <a:pos x="T70" y="T71"/>
                      </a:cxn>
                      <a:cxn ang="T144">
                        <a:pos x="T72" y="T73"/>
                      </a:cxn>
                      <a:cxn ang="T145">
                        <a:pos x="T74" y="T75"/>
                      </a:cxn>
                      <a:cxn ang="T146">
                        <a:pos x="T76" y="T77"/>
                      </a:cxn>
                      <a:cxn ang="T147">
                        <a:pos x="T78" y="T79"/>
                      </a:cxn>
                      <a:cxn ang="T148">
                        <a:pos x="T80" y="T81"/>
                      </a:cxn>
                      <a:cxn ang="T149">
                        <a:pos x="T82" y="T83"/>
                      </a:cxn>
                      <a:cxn ang="T150">
                        <a:pos x="T84" y="T85"/>
                      </a:cxn>
                      <a:cxn ang="T151">
                        <a:pos x="T86" y="T87"/>
                      </a:cxn>
                      <a:cxn ang="T152">
                        <a:pos x="T88" y="T89"/>
                      </a:cxn>
                      <a:cxn ang="T153">
                        <a:pos x="T90" y="T91"/>
                      </a:cxn>
                      <a:cxn ang="T154">
                        <a:pos x="T92" y="T93"/>
                      </a:cxn>
                      <a:cxn ang="T155">
                        <a:pos x="T94" y="T95"/>
                      </a:cxn>
                      <a:cxn ang="T156">
                        <a:pos x="T96" y="T97"/>
                      </a:cxn>
                      <a:cxn ang="T157">
                        <a:pos x="T98" y="T99"/>
                      </a:cxn>
                      <a:cxn ang="T158">
                        <a:pos x="T100" y="T101"/>
                      </a:cxn>
                      <a:cxn ang="T159">
                        <a:pos x="T102" y="T103"/>
                      </a:cxn>
                      <a:cxn ang="T160">
                        <a:pos x="T104" y="T105"/>
                      </a:cxn>
                      <a:cxn ang="T161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2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0 w 984"/>
                      <a:gd name="T1" fmla="*/ 0 h 844"/>
                      <a:gd name="T2" fmla="*/ 0 w 984"/>
                      <a:gd name="T3" fmla="*/ 0 h 844"/>
                      <a:gd name="T4" fmla="*/ 0 w 984"/>
                      <a:gd name="T5" fmla="*/ 0 h 844"/>
                      <a:gd name="T6" fmla="*/ 0 w 984"/>
                      <a:gd name="T7" fmla="*/ 0 h 844"/>
                      <a:gd name="T8" fmla="*/ 0 w 984"/>
                      <a:gd name="T9" fmla="*/ 0 h 844"/>
                      <a:gd name="T10" fmla="*/ 0 w 984"/>
                      <a:gd name="T11" fmla="*/ 0 h 844"/>
                      <a:gd name="T12" fmla="*/ 0 w 984"/>
                      <a:gd name="T13" fmla="*/ 0 h 844"/>
                      <a:gd name="T14" fmla="*/ 0 w 984"/>
                      <a:gd name="T15" fmla="*/ 0 h 844"/>
                      <a:gd name="T16" fmla="*/ 0 w 984"/>
                      <a:gd name="T17" fmla="*/ 0 h 844"/>
                      <a:gd name="T18" fmla="*/ 0 w 984"/>
                      <a:gd name="T19" fmla="*/ 0 h 844"/>
                      <a:gd name="T20" fmla="*/ 0 w 984"/>
                      <a:gd name="T21" fmla="*/ 0 h 844"/>
                      <a:gd name="T22" fmla="*/ 0 w 984"/>
                      <a:gd name="T23" fmla="*/ 0 h 844"/>
                      <a:gd name="T24" fmla="*/ 0 w 984"/>
                      <a:gd name="T25" fmla="*/ 0 h 844"/>
                      <a:gd name="T26" fmla="*/ 0 w 984"/>
                      <a:gd name="T27" fmla="*/ 0 h 844"/>
                      <a:gd name="T28" fmla="*/ 0 w 984"/>
                      <a:gd name="T29" fmla="*/ 0 h 844"/>
                      <a:gd name="T30" fmla="*/ 0 w 984"/>
                      <a:gd name="T31" fmla="*/ 0 h 844"/>
                      <a:gd name="T32" fmla="*/ 0 w 984"/>
                      <a:gd name="T33" fmla="*/ 0 h 844"/>
                      <a:gd name="T34" fmla="*/ 0 w 984"/>
                      <a:gd name="T35" fmla="*/ 0 h 844"/>
                      <a:gd name="T36" fmla="*/ 0 w 984"/>
                      <a:gd name="T37" fmla="*/ 0 h 844"/>
                      <a:gd name="T38" fmla="*/ 0 w 984"/>
                      <a:gd name="T39" fmla="*/ 0 h 844"/>
                      <a:gd name="T40" fmla="*/ 0 w 984"/>
                      <a:gd name="T41" fmla="*/ 0 h 844"/>
                      <a:gd name="T42" fmla="*/ 0 w 984"/>
                      <a:gd name="T43" fmla="*/ 0 h 844"/>
                      <a:gd name="T44" fmla="*/ 0 w 984"/>
                      <a:gd name="T45" fmla="*/ 0 h 844"/>
                      <a:gd name="T46" fmla="*/ 0 w 984"/>
                      <a:gd name="T47" fmla="*/ 0 h 844"/>
                      <a:gd name="T48" fmla="*/ 0 w 984"/>
                      <a:gd name="T49" fmla="*/ 0 h 844"/>
                      <a:gd name="T50" fmla="*/ 0 w 984"/>
                      <a:gd name="T51" fmla="*/ 0 h 844"/>
                      <a:gd name="T52" fmla="*/ 0 w 984"/>
                      <a:gd name="T53" fmla="*/ 0 h 844"/>
                      <a:gd name="T54" fmla="*/ 0 w 984"/>
                      <a:gd name="T55" fmla="*/ 0 h 844"/>
                      <a:gd name="T56" fmla="*/ 0 w 984"/>
                      <a:gd name="T57" fmla="*/ 0 h 844"/>
                      <a:gd name="T58" fmla="*/ 0 w 984"/>
                      <a:gd name="T59" fmla="*/ 0 h 844"/>
                      <a:gd name="T60" fmla="*/ 0 w 984"/>
                      <a:gd name="T61" fmla="*/ 0 h 844"/>
                      <a:gd name="T62" fmla="*/ 0 w 984"/>
                      <a:gd name="T63" fmla="*/ 0 h 844"/>
                      <a:gd name="T64" fmla="*/ 0 w 984"/>
                      <a:gd name="T65" fmla="*/ 0 h 844"/>
                      <a:gd name="T66" fmla="*/ 0 w 984"/>
                      <a:gd name="T67" fmla="*/ 0 h 844"/>
                      <a:gd name="T68" fmla="*/ 0 w 984"/>
                      <a:gd name="T69" fmla="*/ 0 h 844"/>
                      <a:gd name="T70" fmla="*/ 0 w 984"/>
                      <a:gd name="T71" fmla="*/ 0 h 844"/>
                      <a:gd name="T72" fmla="*/ 0 w 984"/>
                      <a:gd name="T73" fmla="*/ 0 h 844"/>
                      <a:gd name="T74" fmla="*/ 0 w 984"/>
                      <a:gd name="T75" fmla="*/ 0 h 844"/>
                      <a:gd name="T76" fmla="*/ 0 w 984"/>
                      <a:gd name="T77" fmla="*/ 0 h 844"/>
                      <a:gd name="T78" fmla="*/ 0 w 984"/>
                      <a:gd name="T79" fmla="*/ 0 h 844"/>
                      <a:gd name="T80" fmla="*/ 0 w 984"/>
                      <a:gd name="T81" fmla="*/ 0 h 844"/>
                      <a:gd name="T82" fmla="*/ 0 w 984"/>
                      <a:gd name="T83" fmla="*/ 0 h 844"/>
                      <a:gd name="T84" fmla="*/ 0 w 984"/>
                      <a:gd name="T85" fmla="*/ 0 h 844"/>
                      <a:gd name="T86" fmla="*/ 0 w 984"/>
                      <a:gd name="T87" fmla="*/ 0 h 844"/>
                      <a:gd name="T88" fmla="*/ 0 w 984"/>
                      <a:gd name="T89" fmla="*/ 0 h 844"/>
                      <a:gd name="T90" fmla="*/ 0 w 984"/>
                      <a:gd name="T91" fmla="*/ 0 h 844"/>
                      <a:gd name="T92" fmla="*/ 0 w 984"/>
                      <a:gd name="T93" fmla="*/ 0 h 844"/>
                      <a:gd name="T94" fmla="*/ 0 w 984"/>
                      <a:gd name="T95" fmla="*/ 0 h 844"/>
                      <a:gd name="T96" fmla="*/ 0 w 984"/>
                      <a:gd name="T97" fmla="*/ 0 h 844"/>
                      <a:gd name="T98" fmla="*/ 0 w 984"/>
                      <a:gd name="T99" fmla="*/ 0 h 844"/>
                      <a:gd name="T100" fmla="*/ 0 w 984"/>
                      <a:gd name="T101" fmla="*/ 0 h 844"/>
                      <a:gd name="T102" fmla="*/ 0 w 984"/>
                      <a:gd name="T103" fmla="*/ 0 h 844"/>
                      <a:gd name="T104" fmla="*/ 0 w 984"/>
                      <a:gd name="T105" fmla="*/ 0 h 844"/>
                      <a:gd name="T106" fmla="*/ 0 w 984"/>
                      <a:gd name="T107" fmla="*/ 0 h 844"/>
                      <a:gd name="T108" fmla="*/ 0 w 984"/>
                      <a:gd name="T109" fmla="*/ 0 h 844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  <a:gd name="T132" fmla="*/ 0 60000 65536"/>
                      <a:gd name="T133" fmla="*/ 0 60000 65536"/>
                      <a:gd name="T134" fmla="*/ 0 60000 65536"/>
                      <a:gd name="T135" fmla="*/ 0 60000 65536"/>
                      <a:gd name="T136" fmla="*/ 0 60000 65536"/>
                      <a:gd name="T137" fmla="*/ 0 60000 65536"/>
                      <a:gd name="T138" fmla="*/ 0 60000 65536"/>
                      <a:gd name="T139" fmla="*/ 0 60000 65536"/>
                      <a:gd name="T140" fmla="*/ 0 60000 65536"/>
                      <a:gd name="T141" fmla="*/ 0 60000 65536"/>
                      <a:gd name="T142" fmla="*/ 0 60000 65536"/>
                      <a:gd name="T143" fmla="*/ 0 60000 65536"/>
                      <a:gd name="T144" fmla="*/ 0 60000 65536"/>
                      <a:gd name="T145" fmla="*/ 0 60000 65536"/>
                      <a:gd name="T146" fmla="*/ 0 60000 65536"/>
                      <a:gd name="T147" fmla="*/ 0 60000 65536"/>
                      <a:gd name="T148" fmla="*/ 0 60000 65536"/>
                      <a:gd name="T149" fmla="*/ 0 60000 65536"/>
                      <a:gd name="T150" fmla="*/ 0 60000 65536"/>
                      <a:gd name="T151" fmla="*/ 0 60000 65536"/>
                      <a:gd name="T152" fmla="*/ 0 60000 65536"/>
                      <a:gd name="T153" fmla="*/ 0 60000 65536"/>
                      <a:gd name="T154" fmla="*/ 0 60000 65536"/>
                      <a:gd name="T155" fmla="*/ 0 60000 65536"/>
                      <a:gd name="T156" fmla="*/ 0 60000 65536"/>
                      <a:gd name="T157" fmla="*/ 0 60000 65536"/>
                      <a:gd name="T158" fmla="*/ 0 60000 65536"/>
                      <a:gd name="T159" fmla="*/ 0 60000 65536"/>
                      <a:gd name="T160" fmla="*/ 0 60000 65536"/>
                      <a:gd name="T161" fmla="*/ 0 60000 65536"/>
                      <a:gd name="T162" fmla="*/ 0 60000 65536"/>
                      <a:gd name="T163" fmla="*/ 0 60000 65536"/>
                      <a:gd name="T164" fmla="*/ 0 60000 65536"/>
                    </a:gdLst>
                    <a:ahLst/>
                    <a:cxnLst>
                      <a:cxn ang="T110">
                        <a:pos x="T0" y="T1"/>
                      </a:cxn>
                      <a:cxn ang="T111">
                        <a:pos x="T2" y="T3"/>
                      </a:cxn>
                      <a:cxn ang="T112">
                        <a:pos x="T4" y="T5"/>
                      </a:cxn>
                      <a:cxn ang="T113">
                        <a:pos x="T6" y="T7"/>
                      </a:cxn>
                      <a:cxn ang="T114">
                        <a:pos x="T8" y="T9"/>
                      </a:cxn>
                      <a:cxn ang="T115">
                        <a:pos x="T10" y="T11"/>
                      </a:cxn>
                      <a:cxn ang="T116">
                        <a:pos x="T12" y="T13"/>
                      </a:cxn>
                      <a:cxn ang="T117">
                        <a:pos x="T14" y="T15"/>
                      </a:cxn>
                      <a:cxn ang="T118">
                        <a:pos x="T16" y="T17"/>
                      </a:cxn>
                      <a:cxn ang="T119">
                        <a:pos x="T18" y="T19"/>
                      </a:cxn>
                      <a:cxn ang="T120">
                        <a:pos x="T20" y="T21"/>
                      </a:cxn>
                      <a:cxn ang="T121">
                        <a:pos x="T22" y="T23"/>
                      </a:cxn>
                      <a:cxn ang="T122">
                        <a:pos x="T24" y="T25"/>
                      </a:cxn>
                      <a:cxn ang="T123">
                        <a:pos x="T26" y="T27"/>
                      </a:cxn>
                      <a:cxn ang="T124">
                        <a:pos x="T28" y="T29"/>
                      </a:cxn>
                      <a:cxn ang="T125">
                        <a:pos x="T30" y="T31"/>
                      </a:cxn>
                      <a:cxn ang="T126">
                        <a:pos x="T32" y="T33"/>
                      </a:cxn>
                      <a:cxn ang="T127">
                        <a:pos x="T34" y="T35"/>
                      </a:cxn>
                      <a:cxn ang="T128">
                        <a:pos x="T36" y="T37"/>
                      </a:cxn>
                      <a:cxn ang="T129">
                        <a:pos x="T38" y="T39"/>
                      </a:cxn>
                      <a:cxn ang="T130">
                        <a:pos x="T40" y="T41"/>
                      </a:cxn>
                      <a:cxn ang="T131">
                        <a:pos x="T42" y="T43"/>
                      </a:cxn>
                      <a:cxn ang="T132">
                        <a:pos x="T44" y="T45"/>
                      </a:cxn>
                      <a:cxn ang="T133">
                        <a:pos x="T46" y="T47"/>
                      </a:cxn>
                      <a:cxn ang="T134">
                        <a:pos x="T48" y="T49"/>
                      </a:cxn>
                      <a:cxn ang="T135">
                        <a:pos x="T50" y="T51"/>
                      </a:cxn>
                      <a:cxn ang="T136">
                        <a:pos x="T52" y="T53"/>
                      </a:cxn>
                      <a:cxn ang="T137">
                        <a:pos x="T54" y="T55"/>
                      </a:cxn>
                      <a:cxn ang="T138">
                        <a:pos x="T56" y="T57"/>
                      </a:cxn>
                      <a:cxn ang="T139">
                        <a:pos x="T58" y="T59"/>
                      </a:cxn>
                      <a:cxn ang="T140">
                        <a:pos x="T60" y="T61"/>
                      </a:cxn>
                      <a:cxn ang="T141">
                        <a:pos x="T62" y="T63"/>
                      </a:cxn>
                      <a:cxn ang="T142">
                        <a:pos x="T64" y="T65"/>
                      </a:cxn>
                      <a:cxn ang="T143">
                        <a:pos x="T66" y="T67"/>
                      </a:cxn>
                      <a:cxn ang="T144">
                        <a:pos x="T68" y="T69"/>
                      </a:cxn>
                      <a:cxn ang="T145">
                        <a:pos x="T70" y="T71"/>
                      </a:cxn>
                      <a:cxn ang="T146">
                        <a:pos x="T72" y="T73"/>
                      </a:cxn>
                      <a:cxn ang="T147">
                        <a:pos x="T74" y="T75"/>
                      </a:cxn>
                      <a:cxn ang="T148">
                        <a:pos x="T76" y="T77"/>
                      </a:cxn>
                      <a:cxn ang="T149">
                        <a:pos x="T78" y="T79"/>
                      </a:cxn>
                      <a:cxn ang="T150">
                        <a:pos x="T80" y="T81"/>
                      </a:cxn>
                      <a:cxn ang="T151">
                        <a:pos x="T82" y="T83"/>
                      </a:cxn>
                      <a:cxn ang="T152">
                        <a:pos x="T84" y="T85"/>
                      </a:cxn>
                      <a:cxn ang="T153">
                        <a:pos x="T86" y="T87"/>
                      </a:cxn>
                      <a:cxn ang="T154">
                        <a:pos x="T88" y="T89"/>
                      </a:cxn>
                      <a:cxn ang="T155">
                        <a:pos x="T90" y="T91"/>
                      </a:cxn>
                      <a:cxn ang="T156">
                        <a:pos x="T92" y="T93"/>
                      </a:cxn>
                      <a:cxn ang="T157">
                        <a:pos x="T94" y="T95"/>
                      </a:cxn>
                      <a:cxn ang="T158">
                        <a:pos x="T96" y="T97"/>
                      </a:cxn>
                      <a:cxn ang="T159">
                        <a:pos x="T98" y="T99"/>
                      </a:cxn>
                      <a:cxn ang="T160">
                        <a:pos x="T100" y="T101"/>
                      </a:cxn>
                      <a:cxn ang="T161">
                        <a:pos x="T102" y="T103"/>
                      </a:cxn>
                      <a:cxn ang="T162">
                        <a:pos x="T104" y="T105"/>
                      </a:cxn>
                      <a:cxn ang="T163">
                        <a:pos x="T106" y="T107"/>
                      </a:cxn>
                      <a:cxn ang="T164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3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0 w 36"/>
                      <a:gd name="T1" fmla="*/ 0 h 48"/>
                      <a:gd name="T2" fmla="*/ 0 w 36"/>
                      <a:gd name="T3" fmla="*/ 0 h 48"/>
                      <a:gd name="T4" fmla="*/ 0 w 36"/>
                      <a:gd name="T5" fmla="*/ 0 h 4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4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0 h 37"/>
                      <a:gd name="T2" fmla="*/ 0 w 36"/>
                      <a:gd name="T3" fmla="*/ 0 h 37"/>
                      <a:gd name="T4" fmla="*/ 0 w 36"/>
                      <a:gd name="T5" fmla="*/ 0 h 37"/>
                      <a:gd name="T6" fmla="*/ 0 w 36"/>
                      <a:gd name="T7" fmla="*/ 0 h 37"/>
                      <a:gd name="T8" fmla="*/ 0 w 36"/>
                      <a:gd name="T9" fmla="*/ 0 h 37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5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0 h 96"/>
                      <a:gd name="T2" fmla="*/ 0 w 170"/>
                      <a:gd name="T3" fmla="*/ 0 h 96"/>
                      <a:gd name="T4" fmla="*/ 0 w 170"/>
                      <a:gd name="T5" fmla="*/ 0 h 96"/>
                      <a:gd name="T6" fmla="*/ 0 w 170"/>
                      <a:gd name="T7" fmla="*/ 0 h 96"/>
                      <a:gd name="T8" fmla="*/ 0 w 170"/>
                      <a:gd name="T9" fmla="*/ 0 h 96"/>
                      <a:gd name="T10" fmla="*/ 0 w 170"/>
                      <a:gd name="T11" fmla="*/ 0 h 96"/>
                      <a:gd name="T12" fmla="*/ 0 w 170"/>
                      <a:gd name="T13" fmla="*/ 0 h 96"/>
                      <a:gd name="T14" fmla="*/ 0 w 170"/>
                      <a:gd name="T15" fmla="*/ 0 h 96"/>
                      <a:gd name="T16" fmla="*/ 0 w 170"/>
                      <a:gd name="T17" fmla="*/ 0 h 96"/>
                      <a:gd name="T18" fmla="*/ 0 w 170"/>
                      <a:gd name="T19" fmla="*/ 0 h 96"/>
                      <a:gd name="T20" fmla="*/ 0 w 170"/>
                      <a:gd name="T21" fmla="*/ 0 h 96"/>
                      <a:gd name="T22" fmla="*/ 0 w 170"/>
                      <a:gd name="T23" fmla="*/ 0 h 9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6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0 w 138"/>
                      <a:gd name="T3" fmla="*/ 0 h 44"/>
                      <a:gd name="T4" fmla="*/ 0 w 138"/>
                      <a:gd name="T5" fmla="*/ 0 h 44"/>
                      <a:gd name="T6" fmla="*/ 0 w 138"/>
                      <a:gd name="T7" fmla="*/ 0 h 44"/>
                      <a:gd name="T8" fmla="*/ 0 w 138"/>
                      <a:gd name="T9" fmla="*/ 0 h 44"/>
                      <a:gd name="T10" fmla="*/ 0 w 138"/>
                      <a:gd name="T11" fmla="*/ 0 h 44"/>
                      <a:gd name="T12" fmla="*/ 0 w 138"/>
                      <a:gd name="T13" fmla="*/ 0 h 44"/>
                      <a:gd name="T14" fmla="*/ 0 w 138"/>
                      <a:gd name="T15" fmla="*/ 0 h 44"/>
                      <a:gd name="T16" fmla="*/ 0 w 138"/>
                      <a:gd name="T17" fmla="*/ 0 h 44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7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0 w 57"/>
                      <a:gd name="T1" fmla="*/ 0 h 42"/>
                      <a:gd name="T2" fmla="*/ 0 w 57"/>
                      <a:gd name="T3" fmla="*/ 0 h 42"/>
                      <a:gd name="T4" fmla="*/ 0 w 57"/>
                      <a:gd name="T5" fmla="*/ 0 h 4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8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0 w 39"/>
                      <a:gd name="T1" fmla="*/ 0 h 52"/>
                      <a:gd name="T2" fmla="*/ 0 w 39"/>
                      <a:gd name="T3" fmla="*/ 0 h 52"/>
                      <a:gd name="T4" fmla="*/ 0 w 39"/>
                      <a:gd name="T5" fmla="*/ 0 h 52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59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0 w 44"/>
                      <a:gd name="T1" fmla="*/ 0 h 80"/>
                      <a:gd name="T2" fmla="*/ 0 w 44"/>
                      <a:gd name="T3" fmla="*/ 0 h 80"/>
                      <a:gd name="T4" fmla="*/ 0 w 44"/>
                      <a:gd name="T5" fmla="*/ 0 h 80"/>
                      <a:gd name="T6" fmla="*/ 0 w 44"/>
                      <a:gd name="T7" fmla="*/ 0 h 80"/>
                      <a:gd name="T8" fmla="*/ 0 w 44"/>
                      <a:gd name="T9" fmla="*/ 0 h 80"/>
                      <a:gd name="T10" fmla="*/ 0 w 44"/>
                      <a:gd name="T11" fmla="*/ 0 h 80"/>
                      <a:gd name="T12" fmla="*/ 0 w 44"/>
                      <a:gd name="T13" fmla="*/ 0 h 80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0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3 w 323"/>
                      <a:gd name="T1" fmla="*/ 1 h 64"/>
                      <a:gd name="T2" fmla="*/ 3 w 323"/>
                      <a:gd name="T3" fmla="*/ 1 h 64"/>
                      <a:gd name="T4" fmla="*/ 3 w 323"/>
                      <a:gd name="T5" fmla="*/ 0 h 64"/>
                      <a:gd name="T6" fmla="*/ 3 w 323"/>
                      <a:gd name="T7" fmla="*/ 0 h 64"/>
                      <a:gd name="T8" fmla="*/ 3 w 323"/>
                      <a:gd name="T9" fmla="*/ 1 h 64"/>
                      <a:gd name="T10" fmla="*/ 3 w 323"/>
                      <a:gd name="T11" fmla="*/ 1 h 64"/>
                      <a:gd name="T12" fmla="*/ 3 w 323"/>
                      <a:gd name="T13" fmla="*/ 1 h 64"/>
                      <a:gd name="T14" fmla="*/ 3 w 323"/>
                      <a:gd name="T15" fmla="*/ 1 h 64"/>
                      <a:gd name="T16" fmla="*/ 3 w 323"/>
                      <a:gd name="T17" fmla="*/ 1 h 64"/>
                      <a:gd name="T18" fmla="*/ 3 w 323"/>
                      <a:gd name="T19" fmla="*/ 1 h 64"/>
                      <a:gd name="T20" fmla="*/ 3 w 323"/>
                      <a:gd name="T21" fmla="*/ 1 h 64"/>
                      <a:gd name="T22" fmla="*/ 3 w 323"/>
                      <a:gd name="T23" fmla="*/ 1 h 64"/>
                      <a:gd name="T24" fmla="*/ 3 w 323"/>
                      <a:gd name="T25" fmla="*/ 1 h 64"/>
                      <a:gd name="T26" fmla="*/ 2 w 323"/>
                      <a:gd name="T27" fmla="*/ 1 h 64"/>
                      <a:gd name="T28" fmla="*/ 3 w 323"/>
                      <a:gd name="T29" fmla="*/ 1 h 64"/>
                      <a:gd name="T30" fmla="*/ 2 w 323"/>
                      <a:gd name="T31" fmla="*/ 1 h 64"/>
                      <a:gd name="T32" fmla="*/ 2 w 323"/>
                      <a:gd name="T33" fmla="*/ 1 h 64"/>
                      <a:gd name="T34" fmla="*/ 2 w 323"/>
                      <a:gd name="T35" fmla="*/ 1 h 64"/>
                      <a:gd name="T36" fmla="*/ 2 w 323"/>
                      <a:gd name="T37" fmla="*/ 1 h 64"/>
                      <a:gd name="T38" fmla="*/ 2 w 323"/>
                      <a:gd name="T39" fmla="*/ 1 h 64"/>
                      <a:gd name="T40" fmla="*/ 2 w 323"/>
                      <a:gd name="T41" fmla="*/ 1 h 64"/>
                      <a:gd name="T42" fmla="*/ 2 w 323"/>
                      <a:gd name="T43" fmla="*/ 1 h 64"/>
                      <a:gd name="T44" fmla="*/ 2 w 323"/>
                      <a:gd name="T45" fmla="*/ 1 h 64"/>
                      <a:gd name="T46" fmla="*/ 1 w 323"/>
                      <a:gd name="T47" fmla="*/ 1 h 64"/>
                      <a:gd name="T48" fmla="*/ 1 w 323"/>
                      <a:gd name="T49" fmla="*/ 1 h 64"/>
                      <a:gd name="T50" fmla="*/ 1 w 323"/>
                      <a:gd name="T51" fmla="*/ 1 h 64"/>
                      <a:gd name="T52" fmla="*/ 1 w 323"/>
                      <a:gd name="T53" fmla="*/ 0 h 64"/>
                      <a:gd name="T54" fmla="*/ 3 w 323"/>
                      <a:gd name="T55" fmla="*/ 1 h 64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</a:gdLst>
                    <a:ahLst/>
                    <a:cxnLst>
                      <a:cxn ang="T56">
                        <a:pos x="T0" y="T1"/>
                      </a:cxn>
                      <a:cxn ang="T57">
                        <a:pos x="T2" y="T3"/>
                      </a:cxn>
                      <a:cxn ang="T58">
                        <a:pos x="T4" y="T5"/>
                      </a:cxn>
                      <a:cxn ang="T59">
                        <a:pos x="T6" y="T7"/>
                      </a:cxn>
                      <a:cxn ang="T60">
                        <a:pos x="T8" y="T9"/>
                      </a:cxn>
                      <a:cxn ang="T61">
                        <a:pos x="T10" y="T11"/>
                      </a:cxn>
                      <a:cxn ang="T62">
                        <a:pos x="T12" y="T13"/>
                      </a:cxn>
                      <a:cxn ang="T63">
                        <a:pos x="T14" y="T15"/>
                      </a:cxn>
                      <a:cxn ang="T64">
                        <a:pos x="T16" y="T17"/>
                      </a:cxn>
                      <a:cxn ang="T65">
                        <a:pos x="T18" y="T19"/>
                      </a:cxn>
                      <a:cxn ang="T66">
                        <a:pos x="T20" y="T21"/>
                      </a:cxn>
                      <a:cxn ang="T67">
                        <a:pos x="T22" y="T23"/>
                      </a:cxn>
                      <a:cxn ang="T68">
                        <a:pos x="T24" y="T25"/>
                      </a:cxn>
                      <a:cxn ang="T69">
                        <a:pos x="T26" y="T27"/>
                      </a:cxn>
                      <a:cxn ang="T70">
                        <a:pos x="T28" y="T29"/>
                      </a:cxn>
                      <a:cxn ang="T71">
                        <a:pos x="T30" y="T31"/>
                      </a:cxn>
                      <a:cxn ang="T72">
                        <a:pos x="T32" y="T33"/>
                      </a:cxn>
                      <a:cxn ang="T73">
                        <a:pos x="T34" y="T35"/>
                      </a:cxn>
                      <a:cxn ang="T74">
                        <a:pos x="T36" y="T37"/>
                      </a:cxn>
                      <a:cxn ang="T75">
                        <a:pos x="T38" y="T39"/>
                      </a:cxn>
                      <a:cxn ang="T76">
                        <a:pos x="T40" y="T41"/>
                      </a:cxn>
                      <a:cxn ang="T77">
                        <a:pos x="T42" y="T43"/>
                      </a:cxn>
                      <a:cxn ang="T78">
                        <a:pos x="T44" y="T45"/>
                      </a:cxn>
                      <a:cxn ang="T79">
                        <a:pos x="T46" y="T47"/>
                      </a:cxn>
                      <a:cxn ang="T80">
                        <a:pos x="T48" y="T49"/>
                      </a:cxn>
                      <a:cxn ang="T81">
                        <a:pos x="T50" y="T51"/>
                      </a:cxn>
                      <a:cxn ang="T82">
                        <a:pos x="T52" y="T53"/>
                      </a:cxn>
                      <a:cxn ang="T83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1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 w 300"/>
                      <a:gd name="T1" fmla="*/ 1 h 31"/>
                      <a:gd name="T2" fmla="*/ 1 w 300"/>
                      <a:gd name="T3" fmla="*/ 1 h 31"/>
                      <a:gd name="T4" fmla="*/ 3 w 300"/>
                      <a:gd name="T5" fmla="*/ 0 h 31"/>
                      <a:gd name="T6" fmla="*/ 3 w 300"/>
                      <a:gd name="T7" fmla="*/ 1 h 31"/>
                      <a:gd name="T8" fmla="*/ 3 w 300"/>
                      <a:gd name="T9" fmla="*/ 1 h 31"/>
                      <a:gd name="T10" fmla="*/ 1 w 300"/>
                      <a:gd name="T11" fmla="*/ 1 h 31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2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3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4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5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6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7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8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69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0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1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2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3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4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5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6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7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8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79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0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1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2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83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1085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1086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0 w 30"/>
                      <a:gd name="T1" fmla="*/ 0 h 42"/>
                      <a:gd name="T2" fmla="*/ 0 w 30"/>
                      <a:gd name="T3" fmla="*/ 0 h 42"/>
                      <a:gd name="T4" fmla="*/ 0 w 30"/>
                      <a:gd name="T5" fmla="*/ 0 h 42"/>
                      <a:gd name="T6" fmla="*/ 0 w 30"/>
                      <a:gd name="T7" fmla="*/ 0 h 42"/>
                      <a:gd name="T8" fmla="*/ 0 w 30"/>
                      <a:gd name="T9" fmla="*/ 0 h 42"/>
                      <a:gd name="T10" fmla="*/ 0 w 30"/>
                      <a:gd name="T11" fmla="*/ 0 h 42"/>
                      <a:gd name="T12" fmla="*/ 0 w 30"/>
                      <a:gd name="T13" fmla="*/ 0 h 42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7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0 w 25"/>
                      <a:gd name="T1" fmla="*/ 0 h 16"/>
                      <a:gd name="T2" fmla="*/ 0 w 25"/>
                      <a:gd name="T3" fmla="*/ 0 h 16"/>
                      <a:gd name="T4" fmla="*/ 0 w 25"/>
                      <a:gd name="T5" fmla="*/ 0 h 16"/>
                      <a:gd name="T6" fmla="*/ 0 w 25"/>
                      <a:gd name="T7" fmla="*/ 0 h 16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8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0 w 65"/>
                      <a:gd name="T1" fmla="*/ 0 h 46"/>
                      <a:gd name="T2" fmla="*/ 0 w 65"/>
                      <a:gd name="T3" fmla="*/ 0 h 46"/>
                      <a:gd name="T4" fmla="*/ 0 w 65"/>
                      <a:gd name="T5" fmla="*/ 0 h 46"/>
                      <a:gd name="T6" fmla="*/ 0 w 65"/>
                      <a:gd name="T7" fmla="*/ 0 h 46"/>
                      <a:gd name="T8" fmla="*/ 0 w 65"/>
                      <a:gd name="T9" fmla="*/ 0 h 46"/>
                      <a:gd name="T10" fmla="*/ 0 w 65"/>
                      <a:gd name="T11" fmla="*/ 0 h 46"/>
                      <a:gd name="T12" fmla="*/ 0 w 65"/>
                      <a:gd name="T13" fmla="*/ 0 h 46"/>
                      <a:gd name="T14" fmla="*/ 0 w 65"/>
                      <a:gd name="T15" fmla="*/ 0 h 46"/>
                      <a:gd name="T16" fmla="*/ 0 w 65"/>
                      <a:gd name="T17" fmla="*/ 0 h 4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89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0 h 47"/>
                      <a:gd name="T2" fmla="*/ 0 w 69"/>
                      <a:gd name="T3" fmla="*/ 0 h 47"/>
                      <a:gd name="T4" fmla="*/ 0 w 69"/>
                      <a:gd name="T5" fmla="*/ 0 h 47"/>
                      <a:gd name="T6" fmla="*/ 0 w 69"/>
                      <a:gd name="T7" fmla="*/ 0 h 47"/>
                      <a:gd name="T8" fmla="*/ 0 w 69"/>
                      <a:gd name="T9" fmla="*/ 0 h 47"/>
                      <a:gd name="T10" fmla="*/ 0 w 69"/>
                      <a:gd name="T11" fmla="*/ 0 h 47"/>
                      <a:gd name="T12" fmla="*/ 0 w 69"/>
                      <a:gd name="T13" fmla="*/ 0 h 47"/>
                      <a:gd name="T14" fmla="*/ 0 w 69"/>
                      <a:gd name="T15" fmla="*/ 0 h 47"/>
                      <a:gd name="T16" fmla="*/ 0 w 69"/>
                      <a:gd name="T17" fmla="*/ 0 h 47"/>
                      <a:gd name="T18" fmla="*/ 0 w 69"/>
                      <a:gd name="T19" fmla="*/ 0 h 47"/>
                      <a:gd name="T20" fmla="*/ 0 w 69"/>
                      <a:gd name="T21" fmla="*/ 0 h 47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0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0 w 355"/>
                      <a:gd name="T1" fmla="*/ 0 h 277"/>
                      <a:gd name="T2" fmla="*/ 0 w 355"/>
                      <a:gd name="T3" fmla="*/ 0 h 277"/>
                      <a:gd name="T4" fmla="*/ 0 w 355"/>
                      <a:gd name="T5" fmla="*/ 0 h 277"/>
                      <a:gd name="T6" fmla="*/ 0 w 355"/>
                      <a:gd name="T7" fmla="*/ 0 h 277"/>
                      <a:gd name="T8" fmla="*/ 0 w 355"/>
                      <a:gd name="T9" fmla="*/ 0 h 277"/>
                      <a:gd name="T10" fmla="*/ 0 w 355"/>
                      <a:gd name="T11" fmla="*/ 0 h 277"/>
                      <a:gd name="T12" fmla="*/ 0 w 355"/>
                      <a:gd name="T13" fmla="*/ 0 h 277"/>
                      <a:gd name="T14" fmla="*/ 0 w 355"/>
                      <a:gd name="T15" fmla="*/ 0 h 277"/>
                      <a:gd name="T16" fmla="*/ 0 w 355"/>
                      <a:gd name="T17" fmla="*/ 0 h 277"/>
                      <a:gd name="T18" fmla="*/ 0 w 355"/>
                      <a:gd name="T19" fmla="*/ 0 h 277"/>
                      <a:gd name="T20" fmla="*/ 0 w 355"/>
                      <a:gd name="T21" fmla="*/ 0 h 277"/>
                      <a:gd name="T22" fmla="*/ 0 w 355"/>
                      <a:gd name="T23" fmla="*/ 0 h 277"/>
                      <a:gd name="T24" fmla="*/ 0 w 355"/>
                      <a:gd name="T25" fmla="*/ 0 h 277"/>
                      <a:gd name="T26" fmla="*/ 0 w 355"/>
                      <a:gd name="T27" fmla="*/ 0 h 277"/>
                      <a:gd name="T28" fmla="*/ 0 w 355"/>
                      <a:gd name="T29" fmla="*/ 0 h 277"/>
                      <a:gd name="T30" fmla="*/ 0 w 355"/>
                      <a:gd name="T31" fmla="*/ 0 h 277"/>
                      <a:gd name="T32" fmla="*/ 0 w 355"/>
                      <a:gd name="T33" fmla="*/ 0 h 277"/>
                      <a:gd name="T34" fmla="*/ 0 w 355"/>
                      <a:gd name="T35" fmla="*/ 0 h 277"/>
                      <a:gd name="T36" fmla="*/ 0 w 355"/>
                      <a:gd name="T37" fmla="*/ 0 h 277"/>
                      <a:gd name="T38" fmla="*/ 0 w 355"/>
                      <a:gd name="T39" fmla="*/ 0 h 277"/>
                      <a:gd name="T40" fmla="*/ 0 w 355"/>
                      <a:gd name="T41" fmla="*/ 0 h 277"/>
                      <a:gd name="T42" fmla="*/ 0 w 355"/>
                      <a:gd name="T43" fmla="*/ 0 h 277"/>
                      <a:gd name="T44" fmla="*/ 0 w 355"/>
                      <a:gd name="T45" fmla="*/ 0 h 277"/>
                      <a:gd name="T46" fmla="*/ 0 w 355"/>
                      <a:gd name="T47" fmla="*/ 0 h 277"/>
                      <a:gd name="T48" fmla="*/ 0 w 355"/>
                      <a:gd name="T49" fmla="*/ 0 h 277"/>
                      <a:gd name="T50" fmla="*/ 0 w 355"/>
                      <a:gd name="T51" fmla="*/ 0 h 277"/>
                      <a:gd name="T52" fmla="*/ 0 w 355"/>
                      <a:gd name="T53" fmla="*/ 0 h 277"/>
                      <a:gd name="T54" fmla="*/ 0 w 355"/>
                      <a:gd name="T55" fmla="*/ 0 h 277"/>
                      <a:gd name="T56" fmla="*/ 0 w 355"/>
                      <a:gd name="T57" fmla="*/ 0 h 277"/>
                      <a:gd name="T58" fmla="*/ 0 w 355"/>
                      <a:gd name="T59" fmla="*/ 0 h 277"/>
                      <a:gd name="T60" fmla="*/ 0 w 355"/>
                      <a:gd name="T61" fmla="*/ 0 h 277"/>
                      <a:gd name="T62" fmla="*/ 0 w 355"/>
                      <a:gd name="T63" fmla="*/ 0 h 277"/>
                      <a:gd name="T64" fmla="*/ 0 w 355"/>
                      <a:gd name="T65" fmla="*/ 0 h 277"/>
                      <a:gd name="T66" fmla="*/ 0 w 355"/>
                      <a:gd name="T67" fmla="*/ 0 h 277"/>
                      <a:gd name="T68" fmla="*/ 0 w 355"/>
                      <a:gd name="T69" fmla="*/ 0 h 277"/>
                      <a:gd name="T70" fmla="*/ 0 w 355"/>
                      <a:gd name="T71" fmla="*/ 0 h 277"/>
                      <a:gd name="T72" fmla="*/ 0 w 355"/>
                      <a:gd name="T73" fmla="*/ 0 h 277"/>
                      <a:gd name="T74" fmla="*/ 0 w 355"/>
                      <a:gd name="T75" fmla="*/ 0 h 277"/>
                      <a:gd name="T76" fmla="*/ 0 w 355"/>
                      <a:gd name="T77" fmla="*/ 0 h 277"/>
                      <a:gd name="T78" fmla="*/ 0 w 355"/>
                      <a:gd name="T79" fmla="*/ 0 h 277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</a:gdLst>
                    <a:ahLst/>
                    <a:cxnLst>
                      <a:cxn ang="T80">
                        <a:pos x="T0" y="T1"/>
                      </a:cxn>
                      <a:cxn ang="T81">
                        <a:pos x="T2" y="T3"/>
                      </a:cxn>
                      <a:cxn ang="T82">
                        <a:pos x="T4" y="T5"/>
                      </a:cxn>
                      <a:cxn ang="T83">
                        <a:pos x="T6" y="T7"/>
                      </a:cxn>
                      <a:cxn ang="T84">
                        <a:pos x="T8" y="T9"/>
                      </a:cxn>
                      <a:cxn ang="T85">
                        <a:pos x="T10" y="T11"/>
                      </a:cxn>
                      <a:cxn ang="T86">
                        <a:pos x="T12" y="T13"/>
                      </a:cxn>
                      <a:cxn ang="T87">
                        <a:pos x="T14" y="T15"/>
                      </a:cxn>
                      <a:cxn ang="T88">
                        <a:pos x="T16" y="T17"/>
                      </a:cxn>
                      <a:cxn ang="T89">
                        <a:pos x="T18" y="T19"/>
                      </a:cxn>
                      <a:cxn ang="T90">
                        <a:pos x="T20" y="T21"/>
                      </a:cxn>
                      <a:cxn ang="T91">
                        <a:pos x="T22" y="T23"/>
                      </a:cxn>
                      <a:cxn ang="T92">
                        <a:pos x="T24" y="T25"/>
                      </a:cxn>
                      <a:cxn ang="T93">
                        <a:pos x="T26" y="T27"/>
                      </a:cxn>
                      <a:cxn ang="T94">
                        <a:pos x="T28" y="T29"/>
                      </a:cxn>
                      <a:cxn ang="T95">
                        <a:pos x="T30" y="T31"/>
                      </a:cxn>
                      <a:cxn ang="T96">
                        <a:pos x="T32" y="T33"/>
                      </a:cxn>
                      <a:cxn ang="T97">
                        <a:pos x="T34" y="T35"/>
                      </a:cxn>
                      <a:cxn ang="T98">
                        <a:pos x="T36" y="T37"/>
                      </a:cxn>
                      <a:cxn ang="T99">
                        <a:pos x="T38" y="T39"/>
                      </a:cxn>
                      <a:cxn ang="T100">
                        <a:pos x="T40" y="T41"/>
                      </a:cxn>
                      <a:cxn ang="T101">
                        <a:pos x="T42" y="T43"/>
                      </a:cxn>
                      <a:cxn ang="T102">
                        <a:pos x="T44" y="T45"/>
                      </a:cxn>
                      <a:cxn ang="T103">
                        <a:pos x="T46" y="T47"/>
                      </a:cxn>
                      <a:cxn ang="T104">
                        <a:pos x="T48" y="T49"/>
                      </a:cxn>
                      <a:cxn ang="T105">
                        <a:pos x="T50" y="T51"/>
                      </a:cxn>
                      <a:cxn ang="T106">
                        <a:pos x="T52" y="T53"/>
                      </a:cxn>
                      <a:cxn ang="T107">
                        <a:pos x="T54" y="T55"/>
                      </a:cxn>
                      <a:cxn ang="T108">
                        <a:pos x="T56" y="T57"/>
                      </a:cxn>
                      <a:cxn ang="T109">
                        <a:pos x="T58" y="T59"/>
                      </a:cxn>
                      <a:cxn ang="T110">
                        <a:pos x="T60" y="T61"/>
                      </a:cxn>
                      <a:cxn ang="T111">
                        <a:pos x="T62" y="T63"/>
                      </a:cxn>
                      <a:cxn ang="T112">
                        <a:pos x="T64" y="T65"/>
                      </a:cxn>
                      <a:cxn ang="T113">
                        <a:pos x="T66" y="T67"/>
                      </a:cxn>
                      <a:cxn ang="T114">
                        <a:pos x="T68" y="T69"/>
                      </a:cxn>
                      <a:cxn ang="T115">
                        <a:pos x="T70" y="T71"/>
                      </a:cxn>
                      <a:cxn ang="T116">
                        <a:pos x="T72" y="T73"/>
                      </a:cxn>
                      <a:cxn ang="T117">
                        <a:pos x="T74" y="T75"/>
                      </a:cxn>
                      <a:cxn ang="T118">
                        <a:pos x="T76" y="T77"/>
                      </a:cxn>
                      <a:cxn ang="T119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1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0 w 156"/>
                      <a:gd name="T1" fmla="*/ 0 h 206"/>
                      <a:gd name="T2" fmla="*/ 0 w 156"/>
                      <a:gd name="T3" fmla="*/ 0 h 206"/>
                      <a:gd name="T4" fmla="*/ 0 w 156"/>
                      <a:gd name="T5" fmla="*/ 0 h 206"/>
                      <a:gd name="T6" fmla="*/ 0 w 156"/>
                      <a:gd name="T7" fmla="*/ 0 h 206"/>
                      <a:gd name="T8" fmla="*/ 0 w 156"/>
                      <a:gd name="T9" fmla="*/ 0 h 206"/>
                      <a:gd name="T10" fmla="*/ 0 w 156"/>
                      <a:gd name="T11" fmla="*/ 0 h 206"/>
                      <a:gd name="T12" fmla="*/ 0 w 156"/>
                      <a:gd name="T13" fmla="*/ 0 h 206"/>
                      <a:gd name="T14" fmla="*/ 0 w 156"/>
                      <a:gd name="T15" fmla="*/ 0 h 206"/>
                      <a:gd name="T16" fmla="*/ 0 w 156"/>
                      <a:gd name="T17" fmla="*/ 0 h 206"/>
                      <a:gd name="T18" fmla="*/ 0 w 156"/>
                      <a:gd name="T19" fmla="*/ 0 h 206"/>
                      <a:gd name="T20" fmla="*/ 0 w 156"/>
                      <a:gd name="T21" fmla="*/ 0 h 206"/>
                      <a:gd name="T22" fmla="*/ 0 w 156"/>
                      <a:gd name="T23" fmla="*/ 0 h 206"/>
                      <a:gd name="T24" fmla="*/ 0 w 156"/>
                      <a:gd name="T25" fmla="*/ 0 h 206"/>
                      <a:gd name="T26" fmla="*/ 0 w 156"/>
                      <a:gd name="T27" fmla="*/ 0 h 206"/>
                      <a:gd name="T28" fmla="*/ 0 w 156"/>
                      <a:gd name="T29" fmla="*/ 0 h 206"/>
                      <a:gd name="T30" fmla="*/ 0 w 156"/>
                      <a:gd name="T31" fmla="*/ 0 h 206"/>
                      <a:gd name="T32" fmla="*/ 0 w 156"/>
                      <a:gd name="T33" fmla="*/ 0 h 206"/>
                      <a:gd name="T34" fmla="*/ 0 w 156"/>
                      <a:gd name="T35" fmla="*/ 0 h 206"/>
                      <a:gd name="T36" fmla="*/ 0 w 156"/>
                      <a:gd name="T37" fmla="*/ 0 h 206"/>
                      <a:gd name="T38" fmla="*/ 0 w 156"/>
                      <a:gd name="T39" fmla="*/ 0 h 206"/>
                      <a:gd name="T40" fmla="*/ 0 w 156"/>
                      <a:gd name="T41" fmla="*/ 0 h 206"/>
                      <a:gd name="T42" fmla="*/ 0 w 156"/>
                      <a:gd name="T43" fmla="*/ 0 h 206"/>
                      <a:gd name="T44" fmla="*/ 0 w 156"/>
                      <a:gd name="T45" fmla="*/ 0 h 206"/>
                      <a:gd name="T46" fmla="*/ 0 w 156"/>
                      <a:gd name="T47" fmla="*/ 0 h 206"/>
                      <a:gd name="T48" fmla="*/ 0 w 156"/>
                      <a:gd name="T49" fmla="*/ 0 h 206"/>
                      <a:gd name="T50" fmla="*/ 0 w 156"/>
                      <a:gd name="T51" fmla="*/ 0 h 206"/>
                      <a:gd name="T52" fmla="*/ 0 w 156"/>
                      <a:gd name="T53" fmla="*/ 0 h 206"/>
                      <a:gd name="T54" fmla="*/ 0 w 156"/>
                      <a:gd name="T55" fmla="*/ 0 h 206"/>
                      <a:gd name="T56" fmla="*/ 0 w 156"/>
                      <a:gd name="T57" fmla="*/ 0 h 206"/>
                      <a:gd name="T58" fmla="*/ 0 w 156"/>
                      <a:gd name="T59" fmla="*/ 0 h 206"/>
                      <a:gd name="T60" fmla="*/ 0 w 156"/>
                      <a:gd name="T61" fmla="*/ 0 h 206"/>
                      <a:gd name="T62" fmla="*/ 0 w 156"/>
                      <a:gd name="T63" fmla="*/ 0 h 20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</a:gdLst>
                    <a:ahLst/>
                    <a:cxnLst>
                      <a:cxn ang="T64">
                        <a:pos x="T0" y="T1"/>
                      </a:cxn>
                      <a:cxn ang="T65">
                        <a:pos x="T2" y="T3"/>
                      </a:cxn>
                      <a:cxn ang="T66">
                        <a:pos x="T4" y="T5"/>
                      </a:cxn>
                      <a:cxn ang="T67">
                        <a:pos x="T6" y="T7"/>
                      </a:cxn>
                      <a:cxn ang="T68">
                        <a:pos x="T8" y="T9"/>
                      </a:cxn>
                      <a:cxn ang="T69">
                        <a:pos x="T10" y="T11"/>
                      </a:cxn>
                      <a:cxn ang="T70">
                        <a:pos x="T12" y="T13"/>
                      </a:cxn>
                      <a:cxn ang="T71">
                        <a:pos x="T14" y="T15"/>
                      </a:cxn>
                      <a:cxn ang="T72">
                        <a:pos x="T16" y="T17"/>
                      </a:cxn>
                      <a:cxn ang="T73">
                        <a:pos x="T18" y="T19"/>
                      </a:cxn>
                      <a:cxn ang="T74">
                        <a:pos x="T20" y="T21"/>
                      </a:cxn>
                      <a:cxn ang="T75">
                        <a:pos x="T22" y="T23"/>
                      </a:cxn>
                      <a:cxn ang="T76">
                        <a:pos x="T24" y="T25"/>
                      </a:cxn>
                      <a:cxn ang="T77">
                        <a:pos x="T26" y="T27"/>
                      </a:cxn>
                      <a:cxn ang="T78">
                        <a:pos x="T28" y="T29"/>
                      </a:cxn>
                      <a:cxn ang="T79">
                        <a:pos x="T30" y="T31"/>
                      </a:cxn>
                      <a:cxn ang="T80">
                        <a:pos x="T32" y="T33"/>
                      </a:cxn>
                      <a:cxn ang="T81">
                        <a:pos x="T34" y="T35"/>
                      </a:cxn>
                      <a:cxn ang="T82">
                        <a:pos x="T36" y="T37"/>
                      </a:cxn>
                      <a:cxn ang="T83">
                        <a:pos x="T38" y="T39"/>
                      </a:cxn>
                      <a:cxn ang="T84">
                        <a:pos x="T40" y="T41"/>
                      </a:cxn>
                      <a:cxn ang="T85">
                        <a:pos x="T42" y="T43"/>
                      </a:cxn>
                      <a:cxn ang="T86">
                        <a:pos x="T44" y="T45"/>
                      </a:cxn>
                      <a:cxn ang="T87">
                        <a:pos x="T46" y="T47"/>
                      </a:cxn>
                      <a:cxn ang="T88">
                        <a:pos x="T48" y="T49"/>
                      </a:cxn>
                      <a:cxn ang="T89">
                        <a:pos x="T50" y="T51"/>
                      </a:cxn>
                      <a:cxn ang="T90">
                        <a:pos x="T52" y="T53"/>
                      </a:cxn>
                      <a:cxn ang="T91">
                        <a:pos x="T54" y="T55"/>
                      </a:cxn>
                      <a:cxn ang="T92">
                        <a:pos x="T56" y="T57"/>
                      </a:cxn>
                      <a:cxn ang="T93">
                        <a:pos x="T58" y="T59"/>
                      </a:cxn>
                      <a:cxn ang="T94">
                        <a:pos x="T60" y="T61"/>
                      </a:cxn>
                      <a:cxn ang="T95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2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0 w 109"/>
                      <a:gd name="T1" fmla="*/ 0 h 38"/>
                      <a:gd name="T2" fmla="*/ 0 w 109"/>
                      <a:gd name="T3" fmla="*/ 0 h 38"/>
                      <a:gd name="T4" fmla="*/ 0 w 109"/>
                      <a:gd name="T5" fmla="*/ 0 h 38"/>
                      <a:gd name="T6" fmla="*/ 0 w 109"/>
                      <a:gd name="T7" fmla="*/ 0 h 38"/>
                      <a:gd name="T8" fmla="*/ 0 w 109"/>
                      <a:gd name="T9" fmla="*/ 0 h 38"/>
                      <a:gd name="T10" fmla="*/ 0 w 109"/>
                      <a:gd name="T11" fmla="*/ 0 h 38"/>
                      <a:gd name="T12" fmla="*/ 0 w 109"/>
                      <a:gd name="T13" fmla="*/ 0 h 38"/>
                      <a:gd name="T14" fmla="*/ 0 w 109"/>
                      <a:gd name="T15" fmla="*/ 0 h 38"/>
                      <a:gd name="T16" fmla="*/ 0 w 109"/>
                      <a:gd name="T17" fmla="*/ 0 h 38"/>
                      <a:gd name="T18" fmla="*/ 0 w 109"/>
                      <a:gd name="T19" fmla="*/ 0 h 38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3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0 w 76"/>
                      <a:gd name="T1" fmla="*/ 0 h 104"/>
                      <a:gd name="T2" fmla="*/ 0 w 76"/>
                      <a:gd name="T3" fmla="*/ 0 h 104"/>
                      <a:gd name="T4" fmla="*/ 0 w 76"/>
                      <a:gd name="T5" fmla="*/ 0 h 104"/>
                      <a:gd name="T6" fmla="*/ 0 w 76"/>
                      <a:gd name="T7" fmla="*/ 0 h 104"/>
                      <a:gd name="T8" fmla="*/ 0 w 76"/>
                      <a:gd name="T9" fmla="*/ 0 h 104"/>
                      <a:gd name="T10" fmla="*/ 0 w 76"/>
                      <a:gd name="T11" fmla="*/ 0 h 104"/>
                      <a:gd name="T12" fmla="*/ 0 w 76"/>
                      <a:gd name="T13" fmla="*/ 0 h 104"/>
                      <a:gd name="T14" fmla="*/ 0 w 76"/>
                      <a:gd name="T15" fmla="*/ 0 h 104"/>
                      <a:gd name="T16" fmla="*/ 0 w 76"/>
                      <a:gd name="T17" fmla="*/ 0 h 104"/>
                      <a:gd name="T18" fmla="*/ 0 w 76"/>
                      <a:gd name="T19" fmla="*/ 0 h 104"/>
                      <a:gd name="T20" fmla="*/ 0 w 76"/>
                      <a:gd name="T21" fmla="*/ 0 h 104"/>
                      <a:gd name="T22" fmla="*/ 0 w 76"/>
                      <a:gd name="T23" fmla="*/ 0 h 104"/>
                      <a:gd name="T24" fmla="*/ 0 w 76"/>
                      <a:gd name="T25" fmla="*/ 0 h 104"/>
                      <a:gd name="T26" fmla="*/ 0 w 76"/>
                      <a:gd name="T27" fmla="*/ 0 h 104"/>
                      <a:gd name="T28" fmla="*/ 0 w 76"/>
                      <a:gd name="T29" fmla="*/ 0 h 104"/>
                      <a:gd name="T30" fmla="*/ 0 w 76"/>
                      <a:gd name="T31" fmla="*/ 0 h 104"/>
                      <a:gd name="T32" fmla="*/ 0 w 76"/>
                      <a:gd name="T33" fmla="*/ 0 h 104"/>
                      <a:gd name="T34" fmla="*/ 0 w 76"/>
                      <a:gd name="T35" fmla="*/ 0 h 104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</a:gdLst>
                    <a:ahLst/>
                    <a:cxnLst>
                      <a:cxn ang="T36">
                        <a:pos x="T0" y="T1"/>
                      </a:cxn>
                      <a:cxn ang="T37">
                        <a:pos x="T2" y="T3"/>
                      </a:cxn>
                      <a:cxn ang="T38">
                        <a:pos x="T4" y="T5"/>
                      </a:cxn>
                      <a:cxn ang="T39">
                        <a:pos x="T6" y="T7"/>
                      </a:cxn>
                      <a:cxn ang="T40">
                        <a:pos x="T8" y="T9"/>
                      </a:cxn>
                      <a:cxn ang="T41">
                        <a:pos x="T10" y="T11"/>
                      </a:cxn>
                      <a:cxn ang="T42">
                        <a:pos x="T12" y="T13"/>
                      </a:cxn>
                      <a:cxn ang="T43">
                        <a:pos x="T14" y="T15"/>
                      </a:cxn>
                      <a:cxn ang="T44">
                        <a:pos x="T16" y="T17"/>
                      </a:cxn>
                      <a:cxn ang="T45">
                        <a:pos x="T18" y="T19"/>
                      </a:cxn>
                      <a:cxn ang="T46">
                        <a:pos x="T20" y="T21"/>
                      </a:cxn>
                      <a:cxn ang="T47">
                        <a:pos x="T22" y="T23"/>
                      </a:cxn>
                      <a:cxn ang="T48">
                        <a:pos x="T24" y="T25"/>
                      </a:cxn>
                      <a:cxn ang="T49">
                        <a:pos x="T26" y="T27"/>
                      </a:cxn>
                      <a:cxn ang="T50">
                        <a:pos x="T28" y="T29"/>
                      </a:cxn>
                      <a:cxn ang="T51">
                        <a:pos x="T30" y="T31"/>
                      </a:cxn>
                      <a:cxn ang="T52">
                        <a:pos x="T32" y="T33"/>
                      </a:cxn>
                      <a:cxn ang="T53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4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0 w 37"/>
                      <a:gd name="T1" fmla="*/ 0 h 61"/>
                      <a:gd name="T2" fmla="*/ 0 w 37"/>
                      <a:gd name="T3" fmla="*/ 0 h 61"/>
                      <a:gd name="T4" fmla="*/ 0 w 37"/>
                      <a:gd name="T5" fmla="*/ 0 h 61"/>
                      <a:gd name="T6" fmla="*/ 0 w 37"/>
                      <a:gd name="T7" fmla="*/ 0 h 61"/>
                      <a:gd name="T8" fmla="*/ 0 w 37"/>
                      <a:gd name="T9" fmla="*/ 0 h 61"/>
                      <a:gd name="T10" fmla="*/ 0 w 37"/>
                      <a:gd name="T11" fmla="*/ 0 h 61"/>
                      <a:gd name="T12" fmla="*/ 0 w 37"/>
                      <a:gd name="T13" fmla="*/ 0 h 61"/>
                      <a:gd name="T14" fmla="*/ 0 w 37"/>
                      <a:gd name="T15" fmla="*/ 0 h 61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5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0 w 49"/>
                      <a:gd name="T1" fmla="*/ 0 h 29"/>
                      <a:gd name="T2" fmla="*/ 0 w 49"/>
                      <a:gd name="T3" fmla="*/ 0 h 29"/>
                      <a:gd name="T4" fmla="*/ 0 w 49"/>
                      <a:gd name="T5" fmla="*/ 0 h 29"/>
                      <a:gd name="T6" fmla="*/ 0 w 49"/>
                      <a:gd name="T7" fmla="*/ 0 h 29"/>
                      <a:gd name="T8" fmla="*/ 0 w 49"/>
                      <a:gd name="T9" fmla="*/ 0 h 29"/>
                      <a:gd name="T10" fmla="*/ 0 w 49"/>
                      <a:gd name="T11" fmla="*/ 0 h 29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6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0 w 61"/>
                      <a:gd name="T1" fmla="*/ 0 h 48"/>
                      <a:gd name="T2" fmla="*/ 0 w 61"/>
                      <a:gd name="T3" fmla="*/ 0 h 48"/>
                      <a:gd name="T4" fmla="*/ 0 w 61"/>
                      <a:gd name="T5" fmla="*/ 0 h 48"/>
                      <a:gd name="T6" fmla="*/ 0 w 61"/>
                      <a:gd name="T7" fmla="*/ 0 h 48"/>
                      <a:gd name="T8" fmla="*/ 0 w 61"/>
                      <a:gd name="T9" fmla="*/ 0 h 48"/>
                      <a:gd name="T10" fmla="*/ 0 w 61"/>
                      <a:gd name="T11" fmla="*/ 0 h 48"/>
                      <a:gd name="T12" fmla="*/ 0 w 61"/>
                      <a:gd name="T13" fmla="*/ 0 h 48"/>
                      <a:gd name="T14" fmla="*/ 0 w 61"/>
                      <a:gd name="T15" fmla="*/ 0 h 48"/>
                      <a:gd name="T16" fmla="*/ 0 w 61"/>
                      <a:gd name="T17" fmla="*/ 0 h 48"/>
                      <a:gd name="T18" fmla="*/ 0 w 61"/>
                      <a:gd name="T19" fmla="*/ 0 h 48"/>
                      <a:gd name="T20" fmla="*/ 0 w 61"/>
                      <a:gd name="T21" fmla="*/ 0 h 48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</a:gdLst>
                    <a:ahLst/>
                    <a:cxnLst>
                      <a:cxn ang="T22">
                        <a:pos x="T0" y="T1"/>
                      </a:cxn>
                      <a:cxn ang="T23">
                        <a:pos x="T2" y="T3"/>
                      </a:cxn>
                      <a:cxn ang="T24">
                        <a:pos x="T4" y="T5"/>
                      </a:cxn>
                      <a:cxn ang="T25">
                        <a:pos x="T6" y="T7"/>
                      </a:cxn>
                      <a:cxn ang="T26">
                        <a:pos x="T8" y="T9"/>
                      </a:cxn>
                      <a:cxn ang="T27">
                        <a:pos x="T10" y="T11"/>
                      </a:cxn>
                      <a:cxn ang="T28">
                        <a:pos x="T12" y="T13"/>
                      </a:cxn>
                      <a:cxn ang="T29">
                        <a:pos x="T14" y="T15"/>
                      </a:cxn>
                      <a:cxn ang="T30">
                        <a:pos x="T16" y="T17"/>
                      </a:cxn>
                      <a:cxn ang="T31">
                        <a:pos x="T18" y="T19"/>
                      </a:cxn>
                      <a:cxn ang="T32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7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0 w 286"/>
                      <a:gd name="T1" fmla="*/ 0 h 182"/>
                      <a:gd name="T2" fmla="*/ 0 w 286"/>
                      <a:gd name="T3" fmla="*/ 0 h 182"/>
                      <a:gd name="T4" fmla="*/ 0 w 286"/>
                      <a:gd name="T5" fmla="*/ 0 h 182"/>
                      <a:gd name="T6" fmla="*/ 0 w 286"/>
                      <a:gd name="T7" fmla="*/ 0 h 182"/>
                      <a:gd name="T8" fmla="*/ 0 w 286"/>
                      <a:gd name="T9" fmla="*/ 0 h 182"/>
                      <a:gd name="T10" fmla="*/ 0 w 286"/>
                      <a:gd name="T11" fmla="*/ 0 h 182"/>
                      <a:gd name="T12" fmla="*/ 0 w 286"/>
                      <a:gd name="T13" fmla="*/ 0 h 182"/>
                      <a:gd name="T14" fmla="*/ 0 w 286"/>
                      <a:gd name="T15" fmla="*/ 0 h 182"/>
                      <a:gd name="T16" fmla="*/ 0 w 286"/>
                      <a:gd name="T17" fmla="*/ 0 h 182"/>
                      <a:gd name="T18" fmla="*/ 0 w 286"/>
                      <a:gd name="T19" fmla="*/ 0 h 182"/>
                      <a:gd name="T20" fmla="*/ 0 w 286"/>
                      <a:gd name="T21" fmla="*/ 0 h 182"/>
                      <a:gd name="T22" fmla="*/ 0 w 286"/>
                      <a:gd name="T23" fmla="*/ 0 h 182"/>
                      <a:gd name="T24" fmla="*/ 0 w 286"/>
                      <a:gd name="T25" fmla="*/ 0 h 182"/>
                      <a:gd name="T26" fmla="*/ 0 w 286"/>
                      <a:gd name="T27" fmla="*/ 0 h 182"/>
                      <a:gd name="T28" fmla="*/ 0 w 286"/>
                      <a:gd name="T29" fmla="*/ 0 h 182"/>
                      <a:gd name="T30" fmla="*/ 0 w 286"/>
                      <a:gd name="T31" fmla="*/ 0 h 182"/>
                      <a:gd name="T32" fmla="*/ 0 w 286"/>
                      <a:gd name="T33" fmla="*/ 0 h 182"/>
                      <a:gd name="T34" fmla="*/ 0 w 286"/>
                      <a:gd name="T35" fmla="*/ 0 h 182"/>
                      <a:gd name="T36" fmla="*/ 0 w 286"/>
                      <a:gd name="T37" fmla="*/ 0 h 182"/>
                      <a:gd name="T38" fmla="*/ 0 w 286"/>
                      <a:gd name="T39" fmla="*/ 0 h 182"/>
                      <a:gd name="T40" fmla="*/ 0 w 286"/>
                      <a:gd name="T41" fmla="*/ 0 h 182"/>
                      <a:gd name="T42" fmla="*/ 0 w 286"/>
                      <a:gd name="T43" fmla="*/ 0 h 182"/>
                      <a:gd name="T44" fmla="*/ 0 w 286"/>
                      <a:gd name="T45" fmla="*/ 0 h 182"/>
                      <a:gd name="T46" fmla="*/ 0 w 286"/>
                      <a:gd name="T47" fmla="*/ 0 h 182"/>
                      <a:gd name="T48" fmla="*/ 0 w 286"/>
                      <a:gd name="T49" fmla="*/ 0 h 182"/>
                      <a:gd name="T50" fmla="*/ 0 w 286"/>
                      <a:gd name="T51" fmla="*/ 0 h 182"/>
                      <a:gd name="T52" fmla="*/ 0 w 286"/>
                      <a:gd name="T53" fmla="*/ 0 h 182"/>
                      <a:gd name="T54" fmla="*/ 0 w 286"/>
                      <a:gd name="T55" fmla="*/ 0 h 182"/>
                      <a:gd name="T56" fmla="*/ 0 w 286"/>
                      <a:gd name="T57" fmla="*/ 0 h 182"/>
                      <a:gd name="T58" fmla="*/ 0 w 286"/>
                      <a:gd name="T59" fmla="*/ 0 h 182"/>
                      <a:gd name="T60" fmla="*/ 0 w 286"/>
                      <a:gd name="T61" fmla="*/ 0 h 182"/>
                      <a:gd name="T62" fmla="*/ 0 w 286"/>
                      <a:gd name="T63" fmla="*/ 0 h 182"/>
                      <a:gd name="T64" fmla="*/ 0 w 286"/>
                      <a:gd name="T65" fmla="*/ 0 h 182"/>
                      <a:gd name="T66" fmla="*/ 0 w 286"/>
                      <a:gd name="T67" fmla="*/ 0 h 182"/>
                      <a:gd name="T68" fmla="*/ 0 w 286"/>
                      <a:gd name="T69" fmla="*/ 0 h 182"/>
                      <a:gd name="T70" fmla="*/ 0 w 286"/>
                      <a:gd name="T71" fmla="*/ 0 h 182"/>
                      <a:gd name="T72" fmla="*/ 0 w 286"/>
                      <a:gd name="T73" fmla="*/ 0 h 182"/>
                      <a:gd name="T74" fmla="*/ 0 w 286"/>
                      <a:gd name="T75" fmla="*/ 0 h 182"/>
                      <a:gd name="T76" fmla="*/ 0 w 286"/>
                      <a:gd name="T77" fmla="*/ 0 h 182"/>
                      <a:gd name="T78" fmla="*/ 0 w 286"/>
                      <a:gd name="T79" fmla="*/ 0 h 182"/>
                      <a:gd name="T80" fmla="*/ 0 w 286"/>
                      <a:gd name="T81" fmla="*/ 0 h 182"/>
                      <a:gd name="T82" fmla="*/ 0 w 286"/>
                      <a:gd name="T83" fmla="*/ 0 h 182"/>
                      <a:gd name="T84" fmla="*/ 0 w 286"/>
                      <a:gd name="T85" fmla="*/ 0 h 182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</a:gdLst>
                    <a:ahLst/>
                    <a:cxnLst>
                      <a:cxn ang="T86">
                        <a:pos x="T0" y="T1"/>
                      </a:cxn>
                      <a:cxn ang="T87">
                        <a:pos x="T2" y="T3"/>
                      </a:cxn>
                      <a:cxn ang="T88">
                        <a:pos x="T4" y="T5"/>
                      </a:cxn>
                      <a:cxn ang="T89">
                        <a:pos x="T6" y="T7"/>
                      </a:cxn>
                      <a:cxn ang="T90">
                        <a:pos x="T8" y="T9"/>
                      </a:cxn>
                      <a:cxn ang="T91">
                        <a:pos x="T10" y="T11"/>
                      </a:cxn>
                      <a:cxn ang="T92">
                        <a:pos x="T12" y="T13"/>
                      </a:cxn>
                      <a:cxn ang="T93">
                        <a:pos x="T14" y="T15"/>
                      </a:cxn>
                      <a:cxn ang="T94">
                        <a:pos x="T16" y="T17"/>
                      </a:cxn>
                      <a:cxn ang="T95">
                        <a:pos x="T18" y="T19"/>
                      </a:cxn>
                      <a:cxn ang="T96">
                        <a:pos x="T20" y="T21"/>
                      </a:cxn>
                      <a:cxn ang="T97">
                        <a:pos x="T22" y="T23"/>
                      </a:cxn>
                      <a:cxn ang="T98">
                        <a:pos x="T24" y="T25"/>
                      </a:cxn>
                      <a:cxn ang="T99">
                        <a:pos x="T26" y="T27"/>
                      </a:cxn>
                      <a:cxn ang="T100">
                        <a:pos x="T28" y="T29"/>
                      </a:cxn>
                      <a:cxn ang="T101">
                        <a:pos x="T30" y="T31"/>
                      </a:cxn>
                      <a:cxn ang="T102">
                        <a:pos x="T32" y="T33"/>
                      </a:cxn>
                      <a:cxn ang="T103">
                        <a:pos x="T34" y="T35"/>
                      </a:cxn>
                      <a:cxn ang="T104">
                        <a:pos x="T36" y="T37"/>
                      </a:cxn>
                      <a:cxn ang="T105">
                        <a:pos x="T38" y="T39"/>
                      </a:cxn>
                      <a:cxn ang="T106">
                        <a:pos x="T40" y="T41"/>
                      </a:cxn>
                      <a:cxn ang="T107">
                        <a:pos x="T42" y="T43"/>
                      </a:cxn>
                      <a:cxn ang="T108">
                        <a:pos x="T44" y="T45"/>
                      </a:cxn>
                      <a:cxn ang="T109">
                        <a:pos x="T46" y="T47"/>
                      </a:cxn>
                      <a:cxn ang="T110">
                        <a:pos x="T48" y="T49"/>
                      </a:cxn>
                      <a:cxn ang="T111">
                        <a:pos x="T50" y="T51"/>
                      </a:cxn>
                      <a:cxn ang="T112">
                        <a:pos x="T52" y="T53"/>
                      </a:cxn>
                      <a:cxn ang="T113">
                        <a:pos x="T54" y="T55"/>
                      </a:cxn>
                      <a:cxn ang="T114">
                        <a:pos x="T56" y="T57"/>
                      </a:cxn>
                      <a:cxn ang="T115">
                        <a:pos x="T58" y="T59"/>
                      </a:cxn>
                      <a:cxn ang="T116">
                        <a:pos x="T60" y="T61"/>
                      </a:cxn>
                      <a:cxn ang="T117">
                        <a:pos x="T62" y="T63"/>
                      </a:cxn>
                      <a:cxn ang="T118">
                        <a:pos x="T64" y="T65"/>
                      </a:cxn>
                      <a:cxn ang="T119">
                        <a:pos x="T66" y="T67"/>
                      </a:cxn>
                      <a:cxn ang="T120">
                        <a:pos x="T68" y="T69"/>
                      </a:cxn>
                      <a:cxn ang="T121">
                        <a:pos x="T70" y="T71"/>
                      </a:cxn>
                      <a:cxn ang="T122">
                        <a:pos x="T72" y="T73"/>
                      </a:cxn>
                      <a:cxn ang="T123">
                        <a:pos x="T74" y="T75"/>
                      </a:cxn>
                      <a:cxn ang="T124">
                        <a:pos x="T76" y="T77"/>
                      </a:cxn>
                      <a:cxn ang="T125">
                        <a:pos x="T78" y="T79"/>
                      </a:cxn>
                      <a:cxn ang="T126">
                        <a:pos x="T80" y="T81"/>
                      </a:cxn>
                      <a:cxn ang="T127">
                        <a:pos x="T82" y="T83"/>
                      </a:cxn>
                      <a:cxn ang="T128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8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0 w 78"/>
                      <a:gd name="T1" fmla="*/ 0 h 78"/>
                      <a:gd name="T2" fmla="*/ 0 w 78"/>
                      <a:gd name="T3" fmla="*/ 0 h 78"/>
                      <a:gd name="T4" fmla="*/ 0 w 78"/>
                      <a:gd name="T5" fmla="*/ 0 h 78"/>
                      <a:gd name="T6" fmla="*/ 0 w 78"/>
                      <a:gd name="T7" fmla="*/ 0 h 78"/>
                      <a:gd name="T8" fmla="*/ 0 w 78"/>
                      <a:gd name="T9" fmla="*/ 0 h 78"/>
                      <a:gd name="T10" fmla="*/ 0 w 78"/>
                      <a:gd name="T11" fmla="*/ 0 h 78"/>
                      <a:gd name="T12" fmla="*/ 0 w 78"/>
                      <a:gd name="T13" fmla="*/ 0 h 78"/>
                      <a:gd name="T14" fmla="*/ 0 w 78"/>
                      <a:gd name="T15" fmla="*/ 0 h 78"/>
                      <a:gd name="T16" fmla="*/ 0 w 78"/>
                      <a:gd name="T17" fmla="*/ 0 h 78"/>
                      <a:gd name="T18" fmla="*/ 0 w 78"/>
                      <a:gd name="T19" fmla="*/ 0 h 78"/>
                      <a:gd name="T20" fmla="*/ 0 w 78"/>
                      <a:gd name="T21" fmla="*/ 0 h 78"/>
                      <a:gd name="T22" fmla="*/ 0 w 78"/>
                      <a:gd name="T23" fmla="*/ 0 h 78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</a:gdLst>
                    <a:ahLst/>
                    <a:cxnLst>
                      <a:cxn ang="T24">
                        <a:pos x="T0" y="T1"/>
                      </a:cxn>
                      <a:cxn ang="T25">
                        <a:pos x="T2" y="T3"/>
                      </a:cxn>
                      <a:cxn ang="T26">
                        <a:pos x="T4" y="T5"/>
                      </a:cxn>
                      <a:cxn ang="T27">
                        <a:pos x="T6" y="T7"/>
                      </a:cxn>
                      <a:cxn ang="T28">
                        <a:pos x="T8" y="T9"/>
                      </a:cxn>
                      <a:cxn ang="T29">
                        <a:pos x="T10" y="T11"/>
                      </a:cxn>
                      <a:cxn ang="T30">
                        <a:pos x="T12" y="T13"/>
                      </a:cxn>
                      <a:cxn ang="T31">
                        <a:pos x="T14" y="T15"/>
                      </a:cxn>
                      <a:cxn ang="T32">
                        <a:pos x="T16" y="T17"/>
                      </a:cxn>
                      <a:cxn ang="T33">
                        <a:pos x="T18" y="T19"/>
                      </a:cxn>
                      <a:cxn ang="T34">
                        <a:pos x="T20" y="T21"/>
                      </a:cxn>
                      <a:cxn ang="T35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099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0 w 17"/>
                      <a:gd name="T1" fmla="*/ 0 h 18"/>
                      <a:gd name="T2" fmla="*/ 0 w 17"/>
                      <a:gd name="T3" fmla="*/ 0 h 18"/>
                      <a:gd name="T4" fmla="*/ 0 w 17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0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1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0 w 20"/>
                      <a:gd name="T1" fmla="*/ 0 h 15"/>
                      <a:gd name="T2" fmla="*/ 0 w 20"/>
                      <a:gd name="T3" fmla="*/ 0 h 15"/>
                      <a:gd name="T4" fmla="*/ 0 w 20"/>
                      <a:gd name="T5" fmla="*/ 0 h 15"/>
                      <a:gd name="T6" fmla="*/ 0 w 20"/>
                      <a:gd name="T7" fmla="*/ 0 h 15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2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0 h 80"/>
                      <a:gd name="T2" fmla="*/ 0 w 80"/>
                      <a:gd name="T3" fmla="*/ 0 h 80"/>
                      <a:gd name="T4" fmla="*/ 0 w 80"/>
                      <a:gd name="T5" fmla="*/ 0 h 80"/>
                      <a:gd name="T6" fmla="*/ 0 w 80"/>
                      <a:gd name="T7" fmla="*/ 0 h 80"/>
                      <a:gd name="T8" fmla="*/ 0 w 80"/>
                      <a:gd name="T9" fmla="*/ 0 h 80"/>
                      <a:gd name="T10" fmla="*/ 0 w 80"/>
                      <a:gd name="T11" fmla="*/ 0 h 80"/>
                      <a:gd name="T12" fmla="*/ 0 w 80"/>
                      <a:gd name="T13" fmla="*/ 0 h 80"/>
                      <a:gd name="T14" fmla="*/ 0 w 80"/>
                      <a:gd name="T15" fmla="*/ 0 h 80"/>
                      <a:gd name="T16" fmla="*/ 0 w 80"/>
                      <a:gd name="T17" fmla="*/ 0 h 80"/>
                      <a:gd name="T18" fmla="*/ 0 w 80"/>
                      <a:gd name="T19" fmla="*/ 0 h 80"/>
                      <a:gd name="T20" fmla="*/ 0 w 80"/>
                      <a:gd name="T21" fmla="*/ 0 h 80"/>
                      <a:gd name="T22" fmla="*/ 0 w 80"/>
                      <a:gd name="T23" fmla="*/ 0 h 80"/>
                      <a:gd name="T24" fmla="*/ 0 w 80"/>
                      <a:gd name="T25" fmla="*/ 0 h 80"/>
                      <a:gd name="T26" fmla="*/ 0 w 80"/>
                      <a:gd name="T27" fmla="*/ 0 h 80"/>
                      <a:gd name="T28" fmla="*/ 0 w 80"/>
                      <a:gd name="T29" fmla="*/ 0 h 80"/>
                      <a:gd name="T30" fmla="*/ 0 60000 65536"/>
                      <a:gd name="T31" fmla="*/ 0 60000 65536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</a:gdLst>
                    <a:ahLst/>
                    <a:cxnLst>
                      <a:cxn ang="T30">
                        <a:pos x="T0" y="T1"/>
                      </a:cxn>
                      <a:cxn ang="T31">
                        <a:pos x="T2" y="T3"/>
                      </a:cxn>
                      <a:cxn ang="T32">
                        <a:pos x="T4" y="T5"/>
                      </a:cxn>
                      <a:cxn ang="T33">
                        <a:pos x="T6" y="T7"/>
                      </a:cxn>
                      <a:cxn ang="T34">
                        <a:pos x="T8" y="T9"/>
                      </a:cxn>
                      <a:cxn ang="T35">
                        <a:pos x="T10" y="T11"/>
                      </a:cxn>
                      <a:cxn ang="T36">
                        <a:pos x="T12" y="T13"/>
                      </a:cxn>
                      <a:cxn ang="T37">
                        <a:pos x="T14" y="T15"/>
                      </a:cxn>
                      <a:cxn ang="T38">
                        <a:pos x="T16" y="T17"/>
                      </a:cxn>
                      <a:cxn ang="T39">
                        <a:pos x="T18" y="T19"/>
                      </a:cxn>
                      <a:cxn ang="T40">
                        <a:pos x="T20" y="T21"/>
                      </a:cxn>
                      <a:cxn ang="T41">
                        <a:pos x="T22" y="T23"/>
                      </a:cxn>
                      <a:cxn ang="T42">
                        <a:pos x="T24" y="T25"/>
                      </a:cxn>
                      <a:cxn ang="T43">
                        <a:pos x="T26" y="T27"/>
                      </a:cxn>
                      <a:cxn ang="T44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3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0 w 94"/>
                      <a:gd name="T1" fmla="*/ 0 h 174"/>
                      <a:gd name="T2" fmla="*/ 0 w 94"/>
                      <a:gd name="T3" fmla="*/ 0 h 174"/>
                      <a:gd name="T4" fmla="*/ 0 w 94"/>
                      <a:gd name="T5" fmla="*/ 0 h 174"/>
                      <a:gd name="T6" fmla="*/ 0 w 94"/>
                      <a:gd name="T7" fmla="*/ 0 h 174"/>
                      <a:gd name="T8" fmla="*/ 0 w 94"/>
                      <a:gd name="T9" fmla="*/ 0 h 174"/>
                      <a:gd name="T10" fmla="*/ 0 w 94"/>
                      <a:gd name="T11" fmla="*/ 0 h 174"/>
                      <a:gd name="T12" fmla="*/ 0 w 94"/>
                      <a:gd name="T13" fmla="*/ 0 h 174"/>
                      <a:gd name="T14" fmla="*/ 0 w 94"/>
                      <a:gd name="T15" fmla="*/ 0 h 174"/>
                      <a:gd name="T16" fmla="*/ 0 w 94"/>
                      <a:gd name="T17" fmla="*/ 0 h 174"/>
                      <a:gd name="T18" fmla="*/ 0 w 94"/>
                      <a:gd name="T19" fmla="*/ 0 h 174"/>
                      <a:gd name="T20" fmla="*/ 0 w 94"/>
                      <a:gd name="T21" fmla="*/ 0 h 174"/>
                      <a:gd name="T22" fmla="*/ 0 w 94"/>
                      <a:gd name="T23" fmla="*/ 0 h 174"/>
                      <a:gd name="T24" fmla="*/ 0 w 94"/>
                      <a:gd name="T25" fmla="*/ 0 h 174"/>
                      <a:gd name="T26" fmla="*/ 0 w 94"/>
                      <a:gd name="T27" fmla="*/ 0 h 174"/>
                      <a:gd name="T28" fmla="*/ 0 w 94"/>
                      <a:gd name="T29" fmla="*/ 0 h 174"/>
                      <a:gd name="T30" fmla="*/ 0 w 94"/>
                      <a:gd name="T31" fmla="*/ 0 h 174"/>
                      <a:gd name="T32" fmla="*/ 0 w 94"/>
                      <a:gd name="T33" fmla="*/ 0 h 174"/>
                      <a:gd name="T34" fmla="*/ 0 w 94"/>
                      <a:gd name="T35" fmla="*/ 0 h 174"/>
                      <a:gd name="T36" fmla="*/ 0 w 94"/>
                      <a:gd name="T37" fmla="*/ 0 h 174"/>
                      <a:gd name="T38" fmla="*/ 0 w 94"/>
                      <a:gd name="T39" fmla="*/ 0 h 174"/>
                      <a:gd name="T40" fmla="*/ 0 w 94"/>
                      <a:gd name="T41" fmla="*/ 0 h 174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  <a:gd name="T57" fmla="*/ 0 60000 65536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</a:gdLst>
                    <a:ahLst/>
                    <a:cxnLst>
                      <a:cxn ang="T42">
                        <a:pos x="T0" y="T1"/>
                      </a:cxn>
                      <a:cxn ang="T43">
                        <a:pos x="T2" y="T3"/>
                      </a:cxn>
                      <a:cxn ang="T44">
                        <a:pos x="T4" y="T5"/>
                      </a:cxn>
                      <a:cxn ang="T45">
                        <a:pos x="T6" y="T7"/>
                      </a:cxn>
                      <a:cxn ang="T46">
                        <a:pos x="T8" y="T9"/>
                      </a:cxn>
                      <a:cxn ang="T47">
                        <a:pos x="T10" y="T11"/>
                      </a:cxn>
                      <a:cxn ang="T48">
                        <a:pos x="T12" y="T13"/>
                      </a:cxn>
                      <a:cxn ang="T49">
                        <a:pos x="T14" y="T15"/>
                      </a:cxn>
                      <a:cxn ang="T50">
                        <a:pos x="T16" y="T17"/>
                      </a:cxn>
                      <a:cxn ang="T51">
                        <a:pos x="T18" y="T19"/>
                      </a:cxn>
                      <a:cxn ang="T52">
                        <a:pos x="T20" y="T21"/>
                      </a:cxn>
                      <a:cxn ang="T53">
                        <a:pos x="T22" y="T23"/>
                      </a:cxn>
                      <a:cxn ang="T54">
                        <a:pos x="T24" y="T25"/>
                      </a:cxn>
                      <a:cxn ang="T55">
                        <a:pos x="T26" y="T27"/>
                      </a:cxn>
                      <a:cxn ang="T56">
                        <a:pos x="T28" y="T29"/>
                      </a:cxn>
                      <a:cxn ang="T57">
                        <a:pos x="T30" y="T31"/>
                      </a:cxn>
                      <a:cxn ang="T58">
                        <a:pos x="T32" y="T33"/>
                      </a:cxn>
                      <a:cxn ang="T59">
                        <a:pos x="T34" y="T35"/>
                      </a:cxn>
                      <a:cxn ang="T60">
                        <a:pos x="T36" y="T37"/>
                      </a:cxn>
                      <a:cxn ang="T61">
                        <a:pos x="T38" y="T39"/>
                      </a:cxn>
                      <a:cxn ang="T62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4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0 w 32"/>
                      <a:gd name="T1" fmla="*/ 0 h 50"/>
                      <a:gd name="T2" fmla="*/ 0 w 32"/>
                      <a:gd name="T3" fmla="*/ 0 h 50"/>
                      <a:gd name="T4" fmla="*/ 0 w 32"/>
                      <a:gd name="T5" fmla="*/ 0 h 50"/>
                      <a:gd name="T6" fmla="*/ 0 w 32"/>
                      <a:gd name="T7" fmla="*/ 0 h 50"/>
                      <a:gd name="T8" fmla="*/ 0 w 32"/>
                      <a:gd name="T9" fmla="*/ 0 h 50"/>
                      <a:gd name="T10" fmla="*/ 0 w 32"/>
                      <a:gd name="T11" fmla="*/ 0 h 50"/>
                      <a:gd name="T12" fmla="*/ 0 w 32"/>
                      <a:gd name="T13" fmla="*/ 0 h 50"/>
                      <a:gd name="T14" fmla="*/ 0 w 32"/>
                      <a:gd name="T15" fmla="*/ 0 h 50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5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0 h 50"/>
                      <a:gd name="T2" fmla="*/ 0 w 43"/>
                      <a:gd name="T3" fmla="*/ 0 h 50"/>
                      <a:gd name="T4" fmla="*/ 0 w 43"/>
                      <a:gd name="T5" fmla="*/ 0 h 50"/>
                      <a:gd name="T6" fmla="*/ 0 w 43"/>
                      <a:gd name="T7" fmla="*/ 0 h 50"/>
                      <a:gd name="T8" fmla="*/ 0 w 43"/>
                      <a:gd name="T9" fmla="*/ 0 h 50"/>
                      <a:gd name="T10" fmla="*/ 0 w 43"/>
                      <a:gd name="T11" fmla="*/ 0 h 50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6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0 h 29"/>
                      <a:gd name="T2" fmla="*/ 0 w 41"/>
                      <a:gd name="T3" fmla="*/ 0 h 29"/>
                      <a:gd name="T4" fmla="*/ 0 w 41"/>
                      <a:gd name="T5" fmla="*/ 0 h 29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7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  <a:gd name="T58" fmla="*/ 0 60000 65536"/>
                      <a:gd name="T59" fmla="*/ 0 60000 65536"/>
                      <a:gd name="T60" fmla="*/ 0 60000 65536"/>
                      <a:gd name="T61" fmla="*/ 0 60000 65536"/>
                      <a:gd name="T62" fmla="*/ 0 60000 65536"/>
                      <a:gd name="T63" fmla="*/ 0 60000 65536"/>
                      <a:gd name="T64" fmla="*/ 0 60000 65536"/>
                      <a:gd name="T65" fmla="*/ 0 60000 65536"/>
                      <a:gd name="T66" fmla="*/ 0 60000 65536"/>
                      <a:gd name="T67" fmla="*/ 0 60000 65536"/>
                      <a:gd name="T68" fmla="*/ 0 60000 65536"/>
                      <a:gd name="T69" fmla="*/ 0 60000 65536"/>
                      <a:gd name="T70" fmla="*/ 0 60000 65536"/>
                      <a:gd name="T71" fmla="*/ 0 60000 6553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</a:gdLst>
                    <a:ahLst/>
                    <a:cxnLst>
                      <a:cxn ang="T58">
                        <a:pos x="T0" y="T1"/>
                      </a:cxn>
                      <a:cxn ang="T59">
                        <a:pos x="T2" y="T3"/>
                      </a:cxn>
                      <a:cxn ang="T60">
                        <a:pos x="T4" y="T5"/>
                      </a:cxn>
                      <a:cxn ang="T61">
                        <a:pos x="T6" y="T7"/>
                      </a:cxn>
                      <a:cxn ang="T62">
                        <a:pos x="T8" y="T9"/>
                      </a:cxn>
                      <a:cxn ang="T63">
                        <a:pos x="T10" y="T11"/>
                      </a:cxn>
                      <a:cxn ang="T64">
                        <a:pos x="T12" y="T13"/>
                      </a:cxn>
                      <a:cxn ang="T65">
                        <a:pos x="T14" y="T15"/>
                      </a:cxn>
                      <a:cxn ang="T66">
                        <a:pos x="T16" y="T17"/>
                      </a:cxn>
                      <a:cxn ang="T67">
                        <a:pos x="T18" y="T19"/>
                      </a:cxn>
                      <a:cxn ang="T68">
                        <a:pos x="T20" y="T21"/>
                      </a:cxn>
                      <a:cxn ang="T69">
                        <a:pos x="T22" y="T23"/>
                      </a:cxn>
                      <a:cxn ang="T70">
                        <a:pos x="T24" y="T25"/>
                      </a:cxn>
                      <a:cxn ang="T71">
                        <a:pos x="T26" y="T27"/>
                      </a:cxn>
                      <a:cxn ang="T72">
                        <a:pos x="T28" y="T29"/>
                      </a:cxn>
                      <a:cxn ang="T73">
                        <a:pos x="T30" y="T31"/>
                      </a:cxn>
                      <a:cxn ang="T74">
                        <a:pos x="T32" y="T33"/>
                      </a:cxn>
                      <a:cxn ang="T75">
                        <a:pos x="T34" y="T35"/>
                      </a:cxn>
                      <a:cxn ang="T76">
                        <a:pos x="T36" y="T37"/>
                      </a:cxn>
                      <a:cxn ang="T77">
                        <a:pos x="T38" y="T39"/>
                      </a:cxn>
                      <a:cxn ang="T78">
                        <a:pos x="T40" y="T41"/>
                      </a:cxn>
                      <a:cxn ang="T79">
                        <a:pos x="T42" y="T43"/>
                      </a:cxn>
                      <a:cxn ang="T80">
                        <a:pos x="T44" y="T45"/>
                      </a:cxn>
                      <a:cxn ang="T81">
                        <a:pos x="T46" y="T47"/>
                      </a:cxn>
                      <a:cxn ang="T82">
                        <a:pos x="T48" y="T49"/>
                      </a:cxn>
                      <a:cxn ang="T83">
                        <a:pos x="T50" y="T51"/>
                      </a:cxn>
                      <a:cxn ang="T84">
                        <a:pos x="T52" y="T53"/>
                      </a:cxn>
                      <a:cxn ang="T85">
                        <a:pos x="T54" y="T55"/>
                      </a:cxn>
                      <a:cxn ang="T86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8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0 w 47"/>
                      <a:gd name="T1" fmla="*/ 0 h 165"/>
                      <a:gd name="T2" fmla="*/ 0 w 47"/>
                      <a:gd name="T3" fmla="*/ 0 h 165"/>
                      <a:gd name="T4" fmla="*/ 0 w 47"/>
                      <a:gd name="T5" fmla="*/ 0 h 165"/>
                      <a:gd name="T6" fmla="*/ 0 w 47"/>
                      <a:gd name="T7" fmla="*/ 0 h 165"/>
                      <a:gd name="T8" fmla="*/ 0 w 47"/>
                      <a:gd name="T9" fmla="*/ 0 h 165"/>
                      <a:gd name="T10" fmla="*/ 0 w 47"/>
                      <a:gd name="T11" fmla="*/ 0 h 165"/>
                      <a:gd name="T12" fmla="*/ 0 w 47"/>
                      <a:gd name="T13" fmla="*/ 0 h 165"/>
                      <a:gd name="T14" fmla="*/ 0 w 47"/>
                      <a:gd name="T15" fmla="*/ 0 h 165"/>
                      <a:gd name="T16" fmla="*/ 0 w 47"/>
                      <a:gd name="T17" fmla="*/ 0 h 165"/>
                      <a:gd name="T18" fmla="*/ 0 w 47"/>
                      <a:gd name="T19" fmla="*/ 0 h 165"/>
                      <a:gd name="T20" fmla="*/ 0 w 47"/>
                      <a:gd name="T21" fmla="*/ 0 h 165"/>
                      <a:gd name="T22" fmla="*/ 0 w 47"/>
                      <a:gd name="T23" fmla="*/ 0 h 165"/>
                      <a:gd name="T24" fmla="*/ 0 w 47"/>
                      <a:gd name="T25" fmla="*/ 0 h 165"/>
                      <a:gd name="T26" fmla="*/ 0 w 47"/>
                      <a:gd name="T27" fmla="*/ 0 h 165"/>
                      <a:gd name="T28" fmla="*/ 0 w 47"/>
                      <a:gd name="T29" fmla="*/ 0 h 165"/>
                      <a:gd name="T30" fmla="*/ 0 w 47"/>
                      <a:gd name="T31" fmla="*/ 0 h 165"/>
                      <a:gd name="T32" fmla="*/ 0 w 47"/>
                      <a:gd name="T33" fmla="*/ 0 h 165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</a:gdLst>
                    <a:ahLst/>
                    <a:cxnLst>
                      <a:cxn ang="T34">
                        <a:pos x="T0" y="T1"/>
                      </a:cxn>
                      <a:cxn ang="T35">
                        <a:pos x="T2" y="T3"/>
                      </a:cxn>
                      <a:cxn ang="T36">
                        <a:pos x="T4" y="T5"/>
                      </a:cxn>
                      <a:cxn ang="T37">
                        <a:pos x="T6" y="T7"/>
                      </a:cxn>
                      <a:cxn ang="T38">
                        <a:pos x="T8" y="T9"/>
                      </a:cxn>
                      <a:cxn ang="T39">
                        <a:pos x="T10" y="T11"/>
                      </a:cxn>
                      <a:cxn ang="T40">
                        <a:pos x="T12" y="T13"/>
                      </a:cxn>
                      <a:cxn ang="T41">
                        <a:pos x="T14" y="T15"/>
                      </a:cxn>
                      <a:cxn ang="T42">
                        <a:pos x="T16" y="T17"/>
                      </a:cxn>
                      <a:cxn ang="T43">
                        <a:pos x="T18" y="T19"/>
                      </a:cxn>
                      <a:cxn ang="T44">
                        <a:pos x="T20" y="T21"/>
                      </a:cxn>
                      <a:cxn ang="T45">
                        <a:pos x="T22" y="T23"/>
                      </a:cxn>
                      <a:cxn ang="T46">
                        <a:pos x="T24" y="T25"/>
                      </a:cxn>
                      <a:cxn ang="T47">
                        <a:pos x="T26" y="T27"/>
                      </a:cxn>
                      <a:cxn ang="T48">
                        <a:pos x="T28" y="T29"/>
                      </a:cxn>
                      <a:cxn ang="T49">
                        <a:pos x="T30" y="T31"/>
                      </a:cxn>
                      <a:cxn ang="T5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09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0 w 138"/>
                      <a:gd name="T1" fmla="*/ 0 h 103"/>
                      <a:gd name="T2" fmla="*/ 0 w 138"/>
                      <a:gd name="T3" fmla="*/ 0 h 103"/>
                      <a:gd name="T4" fmla="*/ 0 w 138"/>
                      <a:gd name="T5" fmla="*/ 0 h 103"/>
                      <a:gd name="T6" fmla="*/ 0 w 138"/>
                      <a:gd name="T7" fmla="*/ 0 h 103"/>
                      <a:gd name="T8" fmla="*/ 0 w 138"/>
                      <a:gd name="T9" fmla="*/ 0 h 103"/>
                      <a:gd name="T10" fmla="*/ 0 w 138"/>
                      <a:gd name="T11" fmla="*/ 0 h 103"/>
                      <a:gd name="T12" fmla="*/ 0 w 138"/>
                      <a:gd name="T13" fmla="*/ 0 h 103"/>
                      <a:gd name="T14" fmla="*/ 0 w 138"/>
                      <a:gd name="T15" fmla="*/ 0 h 103"/>
                      <a:gd name="T16" fmla="*/ 0 w 138"/>
                      <a:gd name="T17" fmla="*/ 0 h 103"/>
                      <a:gd name="T18" fmla="*/ 0 w 138"/>
                      <a:gd name="T19" fmla="*/ 0 h 103"/>
                      <a:gd name="T20" fmla="*/ 0 w 138"/>
                      <a:gd name="T21" fmla="*/ 0 h 103"/>
                      <a:gd name="T22" fmla="*/ 0 w 138"/>
                      <a:gd name="T23" fmla="*/ 0 h 103"/>
                      <a:gd name="T24" fmla="*/ 0 w 138"/>
                      <a:gd name="T25" fmla="*/ 0 h 103"/>
                      <a:gd name="T26" fmla="*/ 0 w 138"/>
                      <a:gd name="T27" fmla="*/ 0 h 103"/>
                      <a:gd name="T28" fmla="*/ 0 w 138"/>
                      <a:gd name="T29" fmla="*/ 0 h 103"/>
                      <a:gd name="T30" fmla="*/ 0 w 138"/>
                      <a:gd name="T31" fmla="*/ 0 h 103"/>
                      <a:gd name="T32" fmla="*/ 0 w 138"/>
                      <a:gd name="T33" fmla="*/ 0 h 103"/>
                      <a:gd name="T34" fmla="*/ 0 w 138"/>
                      <a:gd name="T35" fmla="*/ 0 h 103"/>
                      <a:gd name="T36" fmla="*/ 0 w 138"/>
                      <a:gd name="T37" fmla="*/ 0 h 103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  <a:gd name="T48" fmla="*/ 0 60000 65536"/>
                      <a:gd name="T49" fmla="*/ 0 60000 65536"/>
                      <a:gd name="T50" fmla="*/ 0 60000 65536"/>
                      <a:gd name="T51" fmla="*/ 0 60000 65536"/>
                      <a:gd name="T52" fmla="*/ 0 60000 65536"/>
                      <a:gd name="T53" fmla="*/ 0 60000 65536"/>
                      <a:gd name="T54" fmla="*/ 0 60000 65536"/>
                      <a:gd name="T55" fmla="*/ 0 60000 65536"/>
                      <a:gd name="T56" fmla="*/ 0 60000 65536"/>
                    </a:gdLst>
                    <a:ahLst/>
                    <a:cxnLst>
                      <a:cxn ang="T38">
                        <a:pos x="T0" y="T1"/>
                      </a:cxn>
                      <a:cxn ang="T39">
                        <a:pos x="T2" y="T3"/>
                      </a:cxn>
                      <a:cxn ang="T40">
                        <a:pos x="T4" y="T5"/>
                      </a:cxn>
                      <a:cxn ang="T41">
                        <a:pos x="T6" y="T7"/>
                      </a:cxn>
                      <a:cxn ang="T42">
                        <a:pos x="T8" y="T9"/>
                      </a:cxn>
                      <a:cxn ang="T43">
                        <a:pos x="T10" y="T11"/>
                      </a:cxn>
                      <a:cxn ang="T44">
                        <a:pos x="T12" y="T13"/>
                      </a:cxn>
                      <a:cxn ang="T45">
                        <a:pos x="T14" y="T15"/>
                      </a:cxn>
                      <a:cxn ang="T46">
                        <a:pos x="T16" y="T17"/>
                      </a:cxn>
                      <a:cxn ang="T47">
                        <a:pos x="T18" y="T19"/>
                      </a:cxn>
                      <a:cxn ang="T48">
                        <a:pos x="T20" y="T21"/>
                      </a:cxn>
                      <a:cxn ang="T49">
                        <a:pos x="T22" y="T23"/>
                      </a:cxn>
                      <a:cxn ang="T50">
                        <a:pos x="T24" y="T25"/>
                      </a:cxn>
                      <a:cxn ang="T51">
                        <a:pos x="T26" y="T27"/>
                      </a:cxn>
                      <a:cxn ang="T52">
                        <a:pos x="T28" y="T29"/>
                      </a:cxn>
                      <a:cxn ang="T53">
                        <a:pos x="T30" y="T31"/>
                      </a:cxn>
                      <a:cxn ang="T54">
                        <a:pos x="T32" y="T33"/>
                      </a:cxn>
                      <a:cxn ang="T55">
                        <a:pos x="T34" y="T35"/>
                      </a:cxn>
                      <a:cxn ang="T56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0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0 w 188"/>
                      <a:gd name="T1" fmla="*/ 0 h 214"/>
                      <a:gd name="T2" fmla="*/ 0 w 188"/>
                      <a:gd name="T3" fmla="*/ 0 h 214"/>
                      <a:gd name="T4" fmla="*/ 0 w 188"/>
                      <a:gd name="T5" fmla="*/ 0 h 214"/>
                      <a:gd name="T6" fmla="*/ 0 w 188"/>
                      <a:gd name="T7" fmla="*/ 0 h 214"/>
                      <a:gd name="T8" fmla="*/ 0 w 188"/>
                      <a:gd name="T9" fmla="*/ 0 h 214"/>
                      <a:gd name="T10" fmla="*/ 0 w 188"/>
                      <a:gd name="T11" fmla="*/ 0 h 214"/>
                      <a:gd name="T12" fmla="*/ 0 w 188"/>
                      <a:gd name="T13" fmla="*/ 0 h 214"/>
                      <a:gd name="T14" fmla="*/ 0 w 188"/>
                      <a:gd name="T15" fmla="*/ 0 h 214"/>
                      <a:gd name="T16" fmla="*/ 0 w 188"/>
                      <a:gd name="T17" fmla="*/ 0 h 214"/>
                      <a:gd name="T18" fmla="*/ 0 w 188"/>
                      <a:gd name="T19" fmla="*/ 0 h 214"/>
                      <a:gd name="T20" fmla="*/ 0 w 188"/>
                      <a:gd name="T21" fmla="*/ 0 h 214"/>
                      <a:gd name="T22" fmla="*/ 0 w 188"/>
                      <a:gd name="T23" fmla="*/ 0 h 214"/>
                      <a:gd name="T24" fmla="*/ 0 w 188"/>
                      <a:gd name="T25" fmla="*/ 0 h 214"/>
                      <a:gd name="T26" fmla="*/ 0 w 188"/>
                      <a:gd name="T27" fmla="*/ 0 h 214"/>
                      <a:gd name="T28" fmla="*/ 0 w 188"/>
                      <a:gd name="T29" fmla="*/ 0 h 214"/>
                      <a:gd name="T30" fmla="*/ 0 w 188"/>
                      <a:gd name="T31" fmla="*/ 0 h 214"/>
                      <a:gd name="T32" fmla="*/ 0 w 188"/>
                      <a:gd name="T33" fmla="*/ 0 h 214"/>
                      <a:gd name="T34" fmla="*/ 0 w 188"/>
                      <a:gd name="T35" fmla="*/ 0 h 214"/>
                      <a:gd name="T36" fmla="*/ 0 w 188"/>
                      <a:gd name="T37" fmla="*/ 0 h 214"/>
                      <a:gd name="T38" fmla="*/ 0 w 188"/>
                      <a:gd name="T39" fmla="*/ 0 h 214"/>
                      <a:gd name="T40" fmla="*/ 0 w 188"/>
                      <a:gd name="T41" fmla="*/ 0 h 214"/>
                      <a:gd name="T42" fmla="*/ 0 w 188"/>
                      <a:gd name="T43" fmla="*/ 0 h 214"/>
                      <a:gd name="T44" fmla="*/ 0 w 188"/>
                      <a:gd name="T45" fmla="*/ 0 h 214"/>
                      <a:gd name="T46" fmla="*/ 0 w 188"/>
                      <a:gd name="T47" fmla="*/ 0 h 214"/>
                      <a:gd name="T48" fmla="*/ 0 w 188"/>
                      <a:gd name="T49" fmla="*/ 0 h 214"/>
                      <a:gd name="T50" fmla="*/ 0 w 188"/>
                      <a:gd name="T51" fmla="*/ 0 h 214"/>
                      <a:gd name="T52" fmla="*/ 0 w 188"/>
                      <a:gd name="T53" fmla="*/ 0 h 214"/>
                      <a:gd name="T54" fmla="*/ 0 w 188"/>
                      <a:gd name="T55" fmla="*/ 0 h 214"/>
                      <a:gd name="T56" fmla="*/ 0 w 188"/>
                      <a:gd name="T57" fmla="*/ 0 h 214"/>
                      <a:gd name="T58" fmla="*/ 0 w 188"/>
                      <a:gd name="T59" fmla="*/ 0 h 214"/>
                      <a:gd name="T60" fmla="*/ 0 w 188"/>
                      <a:gd name="T61" fmla="*/ 0 h 214"/>
                      <a:gd name="T62" fmla="*/ 0 w 188"/>
                      <a:gd name="T63" fmla="*/ 0 h 214"/>
                      <a:gd name="T64" fmla="*/ 0 w 188"/>
                      <a:gd name="T65" fmla="*/ 0 h 214"/>
                      <a:gd name="T66" fmla="*/ 0 w 188"/>
                      <a:gd name="T67" fmla="*/ 0 h 214"/>
                      <a:gd name="T68" fmla="*/ 0 w 188"/>
                      <a:gd name="T69" fmla="*/ 0 h 214"/>
                      <a:gd name="T70" fmla="*/ 0 w 188"/>
                      <a:gd name="T71" fmla="*/ 0 h 214"/>
                      <a:gd name="T72" fmla="*/ 0 w 188"/>
                      <a:gd name="T73" fmla="*/ 0 h 214"/>
                      <a:gd name="T74" fmla="*/ 0 w 188"/>
                      <a:gd name="T75" fmla="*/ 0 h 214"/>
                      <a:gd name="T76" fmla="*/ 0 w 188"/>
                      <a:gd name="T77" fmla="*/ 0 h 214"/>
                      <a:gd name="T78" fmla="*/ 0 w 188"/>
                      <a:gd name="T79" fmla="*/ 0 h 214"/>
                      <a:gd name="T80" fmla="*/ 0 w 188"/>
                      <a:gd name="T81" fmla="*/ 0 h 214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</a:gdLst>
                    <a:ahLst/>
                    <a:cxnLst>
                      <a:cxn ang="T82">
                        <a:pos x="T0" y="T1"/>
                      </a:cxn>
                      <a:cxn ang="T83">
                        <a:pos x="T2" y="T3"/>
                      </a:cxn>
                      <a:cxn ang="T84">
                        <a:pos x="T4" y="T5"/>
                      </a:cxn>
                      <a:cxn ang="T85">
                        <a:pos x="T6" y="T7"/>
                      </a:cxn>
                      <a:cxn ang="T86">
                        <a:pos x="T8" y="T9"/>
                      </a:cxn>
                      <a:cxn ang="T87">
                        <a:pos x="T10" y="T11"/>
                      </a:cxn>
                      <a:cxn ang="T88">
                        <a:pos x="T12" y="T13"/>
                      </a:cxn>
                      <a:cxn ang="T89">
                        <a:pos x="T14" y="T15"/>
                      </a:cxn>
                      <a:cxn ang="T90">
                        <a:pos x="T16" y="T17"/>
                      </a:cxn>
                      <a:cxn ang="T91">
                        <a:pos x="T18" y="T19"/>
                      </a:cxn>
                      <a:cxn ang="T92">
                        <a:pos x="T20" y="T21"/>
                      </a:cxn>
                      <a:cxn ang="T93">
                        <a:pos x="T22" y="T23"/>
                      </a:cxn>
                      <a:cxn ang="T94">
                        <a:pos x="T24" y="T25"/>
                      </a:cxn>
                      <a:cxn ang="T95">
                        <a:pos x="T26" y="T27"/>
                      </a:cxn>
                      <a:cxn ang="T96">
                        <a:pos x="T28" y="T29"/>
                      </a:cxn>
                      <a:cxn ang="T97">
                        <a:pos x="T30" y="T31"/>
                      </a:cxn>
                      <a:cxn ang="T98">
                        <a:pos x="T32" y="T33"/>
                      </a:cxn>
                      <a:cxn ang="T99">
                        <a:pos x="T34" y="T35"/>
                      </a:cxn>
                      <a:cxn ang="T100">
                        <a:pos x="T36" y="T37"/>
                      </a:cxn>
                      <a:cxn ang="T101">
                        <a:pos x="T38" y="T39"/>
                      </a:cxn>
                      <a:cxn ang="T102">
                        <a:pos x="T40" y="T41"/>
                      </a:cxn>
                      <a:cxn ang="T103">
                        <a:pos x="T42" y="T43"/>
                      </a:cxn>
                      <a:cxn ang="T104">
                        <a:pos x="T44" y="T45"/>
                      </a:cxn>
                      <a:cxn ang="T105">
                        <a:pos x="T46" y="T47"/>
                      </a:cxn>
                      <a:cxn ang="T106">
                        <a:pos x="T48" y="T49"/>
                      </a:cxn>
                      <a:cxn ang="T107">
                        <a:pos x="T50" y="T51"/>
                      </a:cxn>
                      <a:cxn ang="T108">
                        <a:pos x="T52" y="T53"/>
                      </a:cxn>
                      <a:cxn ang="T109">
                        <a:pos x="T54" y="T55"/>
                      </a:cxn>
                      <a:cxn ang="T110">
                        <a:pos x="T56" y="T57"/>
                      </a:cxn>
                      <a:cxn ang="T111">
                        <a:pos x="T58" y="T59"/>
                      </a:cxn>
                      <a:cxn ang="T112">
                        <a:pos x="T60" y="T61"/>
                      </a:cxn>
                      <a:cxn ang="T113">
                        <a:pos x="T62" y="T63"/>
                      </a:cxn>
                      <a:cxn ang="T114">
                        <a:pos x="T64" y="T65"/>
                      </a:cxn>
                      <a:cxn ang="T115">
                        <a:pos x="T66" y="T67"/>
                      </a:cxn>
                      <a:cxn ang="T116">
                        <a:pos x="T68" y="T69"/>
                      </a:cxn>
                      <a:cxn ang="T117">
                        <a:pos x="T70" y="T71"/>
                      </a:cxn>
                      <a:cxn ang="T118">
                        <a:pos x="T72" y="T73"/>
                      </a:cxn>
                      <a:cxn ang="T119">
                        <a:pos x="T74" y="T75"/>
                      </a:cxn>
                      <a:cxn ang="T120">
                        <a:pos x="T76" y="T77"/>
                      </a:cxn>
                      <a:cxn ang="T121">
                        <a:pos x="T78" y="T79"/>
                      </a:cxn>
                      <a:cxn ang="T122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1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0 h 13"/>
                      <a:gd name="T2" fmla="*/ 0 w 13"/>
                      <a:gd name="T3" fmla="*/ 0 h 13"/>
                      <a:gd name="T4" fmla="*/ 0 w 13"/>
                      <a:gd name="T5" fmla="*/ 0 h 13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2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0 w 812"/>
                      <a:gd name="T1" fmla="*/ 0 h 564"/>
                      <a:gd name="T2" fmla="*/ 0 w 812"/>
                      <a:gd name="T3" fmla="*/ 0 h 564"/>
                      <a:gd name="T4" fmla="*/ 0 w 812"/>
                      <a:gd name="T5" fmla="*/ 0 h 564"/>
                      <a:gd name="T6" fmla="*/ 0 w 812"/>
                      <a:gd name="T7" fmla="*/ 0 h 564"/>
                      <a:gd name="T8" fmla="*/ 0 w 812"/>
                      <a:gd name="T9" fmla="*/ 0 h 564"/>
                      <a:gd name="T10" fmla="*/ 0 w 812"/>
                      <a:gd name="T11" fmla="*/ 0 h 564"/>
                      <a:gd name="T12" fmla="*/ 0 w 812"/>
                      <a:gd name="T13" fmla="*/ 0 h 564"/>
                      <a:gd name="T14" fmla="*/ 0 w 812"/>
                      <a:gd name="T15" fmla="*/ 0 h 564"/>
                      <a:gd name="T16" fmla="*/ 0 w 812"/>
                      <a:gd name="T17" fmla="*/ 0 h 564"/>
                      <a:gd name="T18" fmla="*/ 0 w 812"/>
                      <a:gd name="T19" fmla="*/ 0 h 564"/>
                      <a:gd name="T20" fmla="*/ 0 w 812"/>
                      <a:gd name="T21" fmla="*/ 0 h 564"/>
                      <a:gd name="T22" fmla="*/ 0 w 812"/>
                      <a:gd name="T23" fmla="*/ 0 h 564"/>
                      <a:gd name="T24" fmla="*/ 0 w 812"/>
                      <a:gd name="T25" fmla="*/ 0 h 564"/>
                      <a:gd name="T26" fmla="*/ 0 w 812"/>
                      <a:gd name="T27" fmla="*/ 0 h 564"/>
                      <a:gd name="T28" fmla="*/ 0 w 812"/>
                      <a:gd name="T29" fmla="*/ 0 h 564"/>
                      <a:gd name="T30" fmla="*/ 0 w 812"/>
                      <a:gd name="T31" fmla="*/ 0 h 564"/>
                      <a:gd name="T32" fmla="*/ 0 w 812"/>
                      <a:gd name="T33" fmla="*/ 0 h 564"/>
                      <a:gd name="T34" fmla="*/ 0 w 812"/>
                      <a:gd name="T35" fmla="*/ 0 h 564"/>
                      <a:gd name="T36" fmla="*/ 0 w 812"/>
                      <a:gd name="T37" fmla="*/ 0 h 564"/>
                      <a:gd name="T38" fmla="*/ 0 w 812"/>
                      <a:gd name="T39" fmla="*/ 0 h 564"/>
                      <a:gd name="T40" fmla="*/ 0 w 812"/>
                      <a:gd name="T41" fmla="*/ 0 h 564"/>
                      <a:gd name="T42" fmla="*/ 0 w 812"/>
                      <a:gd name="T43" fmla="*/ 0 h 564"/>
                      <a:gd name="T44" fmla="*/ 0 w 812"/>
                      <a:gd name="T45" fmla="*/ 0 h 564"/>
                      <a:gd name="T46" fmla="*/ 0 w 812"/>
                      <a:gd name="T47" fmla="*/ 0 h 564"/>
                      <a:gd name="T48" fmla="*/ 0 w 812"/>
                      <a:gd name="T49" fmla="*/ 0 h 564"/>
                      <a:gd name="T50" fmla="*/ 0 w 812"/>
                      <a:gd name="T51" fmla="*/ 0 h 564"/>
                      <a:gd name="T52" fmla="*/ 0 w 812"/>
                      <a:gd name="T53" fmla="*/ 0 h 564"/>
                      <a:gd name="T54" fmla="*/ 0 w 812"/>
                      <a:gd name="T55" fmla="*/ 0 h 564"/>
                      <a:gd name="T56" fmla="*/ 0 w 812"/>
                      <a:gd name="T57" fmla="*/ 0 h 564"/>
                      <a:gd name="T58" fmla="*/ 0 w 812"/>
                      <a:gd name="T59" fmla="*/ 0 h 564"/>
                      <a:gd name="T60" fmla="*/ 0 w 812"/>
                      <a:gd name="T61" fmla="*/ 0 h 564"/>
                      <a:gd name="T62" fmla="*/ 0 w 812"/>
                      <a:gd name="T63" fmla="*/ 0 h 564"/>
                      <a:gd name="T64" fmla="*/ 0 w 812"/>
                      <a:gd name="T65" fmla="*/ 0 h 564"/>
                      <a:gd name="T66" fmla="*/ 0 w 812"/>
                      <a:gd name="T67" fmla="*/ 0 h 564"/>
                      <a:gd name="T68" fmla="*/ 0 w 812"/>
                      <a:gd name="T69" fmla="*/ 0 h 564"/>
                      <a:gd name="T70" fmla="*/ 0 w 812"/>
                      <a:gd name="T71" fmla="*/ 0 h 564"/>
                      <a:gd name="T72" fmla="*/ 0 w 812"/>
                      <a:gd name="T73" fmla="*/ 0 h 564"/>
                      <a:gd name="T74" fmla="*/ 0 w 812"/>
                      <a:gd name="T75" fmla="*/ 0 h 564"/>
                      <a:gd name="T76" fmla="*/ 0 w 812"/>
                      <a:gd name="T77" fmla="*/ 0 h 564"/>
                      <a:gd name="T78" fmla="*/ 0 w 812"/>
                      <a:gd name="T79" fmla="*/ 0 h 564"/>
                      <a:gd name="T80" fmla="*/ 0 w 812"/>
                      <a:gd name="T81" fmla="*/ 0 h 564"/>
                      <a:gd name="T82" fmla="*/ 0 w 812"/>
                      <a:gd name="T83" fmla="*/ 0 h 564"/>
                      <a:gd name="T84" fmla="*/ 0 w 812"/>
                      <a:gd name="T85" fmla="*/ 0 h 564"/>
                      <a:gd name="T86" fmla="*/ 0 w 812"/>
                      <a:gd name="T87" fmla="*/ 0 h 564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  <a:gd name="T126" fmla="*/ 0 60000 65536"/>
                      <a:gd name="T127" fmla="*/ 0 60000 65536"/>
                      <a:gd name="T128" fmla="*/ 0 60000 65536"/>
                      <a:gd name="T129" fmla="*/ 0 60000 65536"/>
                      <a:gd name="T130" fmla="*/ 0 60000 65536"/>
                      <a:gd name="T131" fmla="*/ 0 60000 65536"/>
                    </a:gdLst>
                    <a:ahLst/>
                    <a:cxnLst>
                      <a:cxn ang="T88">
                        <a:pos x="T0" y="T1"/>
                      </a:cxn>
                      <a:cxn ang="T89">
                        <a:pos x="T2" y="T3"/>
                      </a:cxn>
                      <a:cxn ang="T90">
                        <a:pos x="T4" y="T5"/>
                      </a:cxn>
                      <a:cxn ang="T91">
                        <a:pos x="T6" y="T7"/>
                      </a:cxn>
                      <a:cxn ang="T92">
                        <a:pos x="T8" y="T9"/>
                      </a:cxn>
                      <a:cxn ang="T93">
                        <a:pos x="T10" y="T11"/>
                      </a:cxn>
                      <a:cxn ang="T94">
                        <a:pos x="T12" y="T13"/>
                      </a:cxn>
                      <a:cxn ang="T95">
                        <a:pos x="T14" y="T15"/>
                      </a:cxn>
                      <a:cxn ang="T96">
                        <a:pos x="T16" y="T17"/>
                      </a:cxn>
                      <a:cxn ang="T97">
                        <a:pos x="T18" y="T19"/>
                      </a:cxn>
                      <a:cxn ang="T98">
                        <a:pos x="T20" y="T21"/>
                      </a:cxn>
                      <a:cxn ang="T99">
                        <a:pos x="T22" y="T23"/>
                      </a:cxn>
                      <a:cxn ang="T100">
                        <a:pos x="T24" y="T25"/>
                      </a:cxn>
                      <a:cxn ang="T101">
                        <a:pos x="T26" y="T27"/>
                      </a:cxn>
                      <a:cxn ang="T102">
                        <a:pos x="T28" y="T29"/>
                      </a:cxn>
                      <a:cxn ang="T103">
                        <a:pos x="T30" y="T31"/>
                      </a:cxn>
                      <a:cxn ang="T104">
                        <a:pos x="T32" y="T33"/>
                      </a:cxn>
                      <a:cxn ang="T105">
                        <a:pos x="T34" y="T35"/>
                      </a:cxn>
                      <a:cxn ang="T106">
                        <a:pos x="T36" y="T37"/>
                      </a:cxn>
                      <a:cxn ang="T107">
                        <a:pos x="T38" y="T39"/>
                      </a:cxn>
                      <a:cxn ang="T108">
                        <a:pos x="T40" y="T41"/>
                      </a:cxn>
                      <a:cxn ang="T109">
                        <a:pos x="T42" y="T43"/>
                      </a:cxn>
                      <a:cxn ang="T110">
                        <a:pos x="T44" y="T45"/>
                      </a:cxn>
                      <a:cxn ang="T111">
                        <a:pos x="T46" y="T47"/>
                      </a:cxn>
                      <a:cxn ang="T112">
                        <a:pos x="T48" y="T49"/>
                      </a:cxn>
                      <a:cxn ang="T113">
                        <a:pos x="T50" y="T51"/>
                      </a:cxn>
                      <a:cxn ang="T114">
                        <a:pos x="T52" y="T53"/>
                      </a:cxn>
                      <a:cxn ang="T115">
                        <a:pos x="T54" y="T55"/>
                      </a:cxn>
                      <a:cxn ang="T116">
                        <a:pos x="T56" y="T57"/>
                      </a:cxn>
                      <a:cxn ang="T117">
                        <a:pos x="T58" y="T59"/>
                      </a:cxn>
                      <a:cxn ang="T118">
                        <a:pos x="T60" y="T61"/>
                      </a:cxn>
                      <a:cxn ang="T119">
                        <a:pos x="T62" y="T63"/>
                      </a:cxn>
                      <a:cxn ang="T120">
                        <a:pos x="T64" y="T65"/>
                      </a:cxn>
                      <a:cxn ang="T121">
                        <a:pos x="T66" y="T67"/>
                      </a:cxn>
                      <a:cxn ang="T122">
                        <a:pos x="T68" y="T69"/>
                      </a:cxn>
                      <a:cxn ang="T123">
                        <a:pos x="T70" y="T71"/>
                      </a:cxn>
                      <a:cxn ang="T124">
                        <a:pos x="T72" y="T73"/>
                      </a:cxn>
                      <a:cxn ang="T125">
                        <a:pos x="T74" y="T75"/>
                      </a:cxn>
                      <a:cxn ang="T126">
                        <a:pos x="T76" y="T77"/>
                      </a:cxn>
                      <a:cxn ang="T127">
                        <a:pos x="T78" y="T79"/>
                      </a:cxn>
                      <a:cxn ang="T128">
                        <a:pos x="T80" y="T81"/>
                      </a:cxn>
                      <a:cxn ang="T129">
                        <a:pos x="T82" y="T83"/>
                      </a:cxn>
                      <a:cxn ang="T130">
                        <a:pos x="T84" y="T85"/>
                      </a:cxn>
                      <a:cxn ang="T131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3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0 w 43"/>
                      <a:gd name="T1" fmla="*/ 0 h 85"/>
                      <a:gd name="T2" fmla="*/ 0 w 43"/>
                      <a:gd name="T3" fmla="*/ 0 h 85"/>
                      <a:gd name="T4" fmla="*/ 0 w 43"/>
                      <a:gd name="T5" fmla="*/ 0 h 85"/>
                      <a:gd name="T6" fmla="*/ 0 w 43"/>
                      <a:gd name="T7" fmla="*/ 0 h 85"/>
                      <a:gd name="T8" fmla="*/ 0 w 43"/>
                      <a:gd name="T9" fmla="*/ 0 h 85"/>
                      <a:gd name="T10" fmla="*/ 0 w 43"/>
                      <a:gd name="T11" fmla="*/ 0 h 85"/>
                      <a:gd name="T12" fmla="*/ 0 60000 65536"/>
                      <a:gd name="T13" fmla="*/ 0 60000 6553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</a:gdLst>
                    <a:ahLst/>
                    <a:cxnLst>
                      <a:cxn ang="T12">
                        <a:pos x="T0" y="T1"/>
                      </a:cxn>
                      <a:cxn ang="T13">
                        <a:pos x="T2" y="T3"/>
                      </a:cxn>
                      <a:cxn ang="T14">
                        <a:pos x="T4" y="T5"/>
                      </a:cxn>
                      <a:cxn ang="T15">
                        <a:pos x="T6" y="T7"/>
                      </a:cxn>
                      <a:cxn ang="T16">
                        <a:pos x="T8" y="T9"/>
                      </a:cxn>
                      <a:cxn ang="T17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4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0 w 44"/>
                      <a:gd name="T1" fmla="*/ 0 h 74"/>
                      <a:gd name="T2" fmla="*/ 0 w 44"/>
                      <a:gd name="T3" fmla="*/ 0 h 74"/>
                      <a:gd name="T4" fmla="*/ 0 w 44"/>
                      <a:gd name="T5" fmla="*/ 0 h 74"/>
                      <a:gd name="T6" fmla="*/ 0 w 44"/>
                      <a:gd name="T7" fmla="*/ 0 h 74"/>
                      <a:gd name="T8" fmla="*/ 0 w 44"/>
                      <a:gd name="T9" fmla="*/ 0 h 74"/>
                      <a:gd name="T10" fmla="*/ 0 w 44"/>
                      <a:gd name="T11" fmla="*/ 0 h 74"/>
                      <a:gd name="T12" fmla="*/ 0 w 44"/>
                      <a:gd name="T13" fmla="*/ 0 h 74"/>
                      <a:gd name="T14" fmla="*/ 0 w 44"/>
                      <a:gd name="T15" fmla="*/ 0 h 74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5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0 w 20"/>
                      <a:gd name="T1" fmla="*/ 0 h 30"/>
                      <a:gd name="T2" fmla="*/ 0 w 20"/>
                      <a:gd name="T3" fmla="*/ 0 h 30"/>
                      <a:gd name="T4" fmla="*/ 0 w 20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6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5 w 682"/>
                      <a:gd name="T1" fmla="*/ 5 h 557"/>
                      <a:gd name="T2" fmla="*/ 5 w 682"/>
                      <a:gd name="T3" fmla="*/ 5 h 557"/>
                      <a:gd name="T4" fmla="*/ 5 w 682"/>
                      <a:gd name="T5" fmla="*/ 4 h 557"/>
                      <a:gd name="T6" fmla="*/ 3 w 682"/>
                      <a:gd name="T7" fmla="*/ 3 h 557"/>
                      <a:gd name="T8" fmla="*/ 3 w 682"/>
                      <a:gd name="T9" fmla="*/ 4 h 557"/>
                      <a:gd name="T10" fmla="*/ 3 w 682"/>
                      <a:gd name="T11" fmla="*/ 6 h 557"/>
                      <a:gd name="T12" fmla="*/ 3 w 682"/>
                      <a:gd name="T13" fmla="*/ 5 h 557"/>
                      <a:gd name="T14" fmla="*/ 3 w 682"/>
                      <a:gd name="T15" fmla="*/ 4 h 557"/>
                      <a:gd name="T16" fmla="*/ 3 w 682"/>
                      <a:gd name="T17" fmla="*/ 4 h 557"/>
                      <a:gd name="T18" fmla="*/ 3 w 682"/>
                      <a:gd name="T19" fmla="*/ 4 h 557"/>
                      <a:gd name="T20" fmla="*/ 3 w 682"/>
                      <a:gd name="T21" fmla="*/ 4 h 557"/>
                      <a:gd name="T22" fmla="*/ 2 w 682"/>
                      <a:gd name="T23" fmla="*/ 4 h 557"/>
                      <a:gd name="T24" fmla="*/ 2 w 682"/>
                      <a:gd name="T25" fmla="*/ 4 h 557"/>
                      <a:gd name="T26" fmla="*/ 1 w 682"/>
                      <a:gd name="T27" fmla="*/ 4 h 557"/>
                      <a:gd name="T28" fmla="*/ 1 w 682"/>
                      <a:gd name="T29" fmla="*/ 4 h 557"/>
                      <a:gd name="T30" fmla="*/ 1 w 682"/>
                      <a:gd name="T31" fmla="*/ 3 h 557"/>
                      <a:gd name="T32" fmla="*/ 1 w 682"/>
                      <a:gd name="T33" fmla="*/ 3 h 557"/>
                      <a:gd name="T34" fmla="*/ 0 w 682"/>
                      <a:gd name="T35" fmla="*/ 3 h 557"/>
                      <a:gd name="T36" fmla="*/ 1 w 682"/>
                      <a:gd name="T37" fmla="*/ 3 h 557"/>
                      <a:gd name="T38" fmla="*/ 1 w 682"/>
                      <a:gd name="T39" fmla="*/ 2 h 557"/>
                      <a:gd name="T40" fmla="*/ 1 w 682"/>
                      <a:gd name="T41" fmla="*/ 2 h 557"/>
                      <a:gd name="T42" fmla="*/ 1 w 682"/>
                      <a:gd name="T43" fmla="*/ 1 h 557"/>
                      <a:gd name="T44" fmla="*/ 2 w 682"/>
                      <a:gd name="T45" fmla="*/ 1 h 557"/>
                      <a:gd name="T46" fmla="*/ 3 w 682"/>
                      <a:gd name="T47" fmla="*/ 1 h 557"/>
                      <a:gd name="T48" fmla="*/ 3 w 682"/>
                      <a:gd name="T49" fmla="*/ 1 h 557"/>
                      <a:gd name="T50" fmla="*/ 4 w 682"/>
                      <a:gd name="T51" fmla="*/ 1 h 557"/>
                      <a:gd name="T52" fmla="*/ 4 w 682"/>
                      <a:gd name="T53" fmla="*/ 0 h 557"/>
                      <a:gd name="T54" fmla="*/ 4 w 682"/>
                      <a:gd name="T55" fmla="*/ 1 h 557"/>
                      <a:gd name="T56" fmla="*/ 4 w 682"/>
                      <a:gd name="T57" fmla="*/ 1 h 557"/>
                      <a:gd name="T58" fmla="*/ 5 w 682"/>
                      <a:gd name="T59" fmla="*/ 1 h 557"/>
                      <a:gd name="T60" fmla="*/ 6 w 682"/>
                      <a:gd name="T61" fmla="*/ 1 h 557"/>
                      <a:gd name="T62" fmla="*/ 6 w 682"/>
                      <a:gd name="T63" fmla="*/ 1 h 557"/>
                      <a:gd name="T64" fmla="*/ 6 w 682"/>
                      <a:gd name="T65" fmla="*/ 2 h 557"/>
                      <a:gd name="T66" fmla="*/ 6 w 682"/>
                      <a:gd name="T67" fmla="*/ 3 h 557"/>
                      <a:gd name="T68" fmla="*/ 6 w 682"/>
                      <a:gd name="T69" fmla="*/ 3 h 557"/>
                      <a:gd name="T70" fmla="*/ 7 w 682"/>
                      <a:gd name="T71" fmla="*/ 3 h 557"/>
                      <a:gd name="T72" fmla="*/ 7 w 682"/>
                      <a:gd name="T73" fmla="*/ 3 h 557"/>
                      <a:gd name="T74" fmla="*/ 7 w 682"/>
                      <a:gd name="T75" fmla="*/ 4 h 557"/>
                      <a:gd name="T76" fmla="*/ 6 w 682"/>
                      <a:gd name="T77" fmla="*/ 4 h 557"/>
                      <a:gd name="T78" fmla="*/ 6 w 682"/>
                      <a:gd name="T79" fmla="*/ 5 h 557"/>
                      <a:gd name="T80" fmla="*/ 6 w 682"/>
                      <a:gd name="T81" fmla="*/ 6 h 557"/>
                      <a:gd name="T82" fmla="*/ 4 w 682"/>
                      <a:gd name="T83" fmla="*/ 6 h 557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  <a:gd name="T111" fmla="*/ 0 60000 65536"/>
                      <a:gd name="T112" fmla="*/ 0 60000 65536"/>
                      <a:gd name="T113" fmla="*/ 0 60000 65536"/>
                      <a:gd name="T114" fmla="*/ 0 60000 65536"/>
                      <a:gd name="T115" fmla="*/ 0 60000 65536"/>
                      <a:gd name="T116" fmla="*/ 0 60000 65536"/>
                      <a:gd name="T117" fmla="*/ 0 60000 65536"/>
                      <a:gd name="T118" fmla="*/ 0 60000 65536"/>
                      <a:gd name="T119" fmla="*/ 0 60000 65536"/>
                      <a:gd name="T120" fmla="*/ 0 60000 65536"/>
                      <a:gd name="T121" fmla="*/ 0 60000 65536"/>
                      <a:gd name="T122" fmla="*/ 0 60000 65536"/>
                      <a:gd name="T123" fmla="*/ 0 60000 65536"/>
                      <a:gd name="T124" fmla="*/ 0 60000 65536"/>
                      <a:gd name="T125" fmla="*/ 0 60000 65536"/>
                    </a:gdLst>
                    <a:ahLst/>
                    <a:cxnLst>
                      <a:cxn ang="T84">
                        <a:pos x="T0" y="T1"/>
                      </a:cxn>
                      <a:cxn ang="T85">
                        <a:pos x="T2" y="T3"/>
                      </a:cxn>
                      <a:cxn ang="T86">
                        <a:pos x="T4" y="T5"/>
                      </a:cxn>
                      <a:cxn ang="T87">
                        <a:pos x="T6" y="T7"/>
                      </a:cxn>
                      <a:cxn ang="T88">
                        <a:pos x="T8" y="T9"/>
                      </a:cxn>
                      <a:cxn ang="T89">
                        <a:pos x="T10" y="T11"/>
                      </a:cxn>
                      <a:cxn ang="T90">
                        <a:pos x="T12" y="T13"/>
                      </a:cxn>
                      <a:cxn ang="T91">
                        <a:pos x="T14" y="T15"/>
                      </a:cxn>
                      <a:cxn ang="T92">
                        <a:pos x="T16" y="T17"/>
                      </a:cxn>
                      <a:cxn ang="T93">
                        <a:pos x="T18" y="T19"/>
                      </a:cxn>
                      <a:cxn ang="T94">
                        <a:pos x="T20" y="T21"/>
                      </a:cxn>
                      <a:cxn ang="T95">
                        <a:pos x="T22" y="T23"/>
                      </a:cxn>
                      <a:cxn ang="T96">
                        <a:pos x="T24" y="T25"/>
                      </a:cxn>
                      <a:cxn ang="T97">
                        <a:pos x="T26" y="T27"/>
                      </a:cxn>
                      <a:cxn ang="T98">
                        <a:pos x="T28" y="T29"/>
                      </a:cxn>
                      <a:cxn ang="T99">
                        <a:pos x="T30" y="T31"/>
                      </a:cxn>
                      <a:cxn ang="T100">
                        <a:pos x="T32" y="T33"/>
                      </a:cxn>
                      <a:cxn ang="T101">
                        <a:pos x="T34" y="T35"/>
                      </a:cxn>
                      <a:cxn ang="T102">
                        <a:pos x="T36" y="T37"/>
                      </a:cxn>
                      <a:cxn ang="T103">
                        <a:pos x="T38" y="T39"/>
                      </a:cxn>
                      <a:cxn ang="T104">
                        <a:pos x="T40" y="T41"/>
                      </a:cxn>
                      <a:cxn ang="T105">
                        <a:pos x="T42" y="T43"/>
                      </a:cxn>
                      <a:cxn ang="T106">
                        <a:pos x="T44" y="T45"/>
                      </a:cxn>
                      <a:cxn ang="T107">
                        <a:pos x="T46" y="T47"/>
                      </a:cxn>
                      <a:cxn ang="T108">
                        <a:pos x="T48" y="T49"/>
                      </a:cxn>
                      <a:cxn ang="T109">
                        <a:pos x="T50" y="T51"/>
                      </a:cxn>
                      <a:cxn ang="T110">
                        <a:pos x="T52" y="T53"/>
                      </a:cxn>
                      <a:cxn ang="T111">
                        <a:pos x="T54" y="T55"/>
                      </a:cxn>
                      <a:cxn ang="T112">
                        <a:pos x="T56" y="T57"/>
                      </a:cxn>
                      <a:cxn ang="T113">
                        <a:pos x="T58" y="T59"/>
                      </a:cxn>
                      <a:cxn ang="T114">
                        <a:pos x="T60" y="T61"/>
                      </a:cxn>
                      <a:cxn ang="T115">
                        <a:pos x="T62" y="T63"/>
                      </a:cxn>
                      <a:cxn ang="T116">
                        <a:pos x="T64" y="T65"/>
                      </a:cxn>
                      <a:cxn ang="T117">
                        <a:pos x="T66" y="T67"/>
                      </a:cxn>
                      <a:cxn ang="T118">
                        <a:pos x="T68" y="T69"/>
                      </a:cxn>
                      <a:cxn ang="T119">
                        <a:pos x="T70" y="T71"/>
                      </a:cxn>
                      <a:cxn ang="T120">
                        <a:pos x="T72" y="T73"/>
                      </a:cxn>
                      <a:cxn ang="T121">
                        <a:pos x="T74" y="T75"/>
                      </a:cxn>
                      <a:cxn ang="T122">
                        <a:pos x="T76" y="T77"/>
                      </a:cxn>
                      <a:cxn ang="T123">
                        <a:pos x="T78" y="T79"/>
                      </a:cxn>
                      <a:cxn ang="T124">
                        <a:pos x="T80" y="T81"/>
                      </a:cxn>
                      <a:cxn ang="T125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7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3 w 257"/>
                      <a:gd name="T1" fmla="*/ 4 h 347"/>
                      <a:gd name="T2" fmla="*/ 3 w 257"/>
                      <a:gd name="T3" fmla="*/ 3 h 347"/>
                      <a:gd name="T4" fmla="*/ 3 w 257"/>
                      <a:gd name="T5" fmla="*/ 3 h 347"/>
                      <a:gd name="T6" fmla="*/ 3 w 257"/>
                      <a:gd name="T7" fmla="*/ 3 h 347"/>
                      <a:gd name="T8" fmla="*/ 3 w 257"/>
                      <a:gd name="T9" fmla="*/ 3 h 347"/>
                      <a:gd name="T10" fmla="*/ 3 w 257"/>
                      <a:gd name="T11" fmla="*/ 3 h 347"/>
                      <a:gd name="T12" fmla="*/ 3 w 257"/>
                      <a:gd name="T13" fmla="*/ 3 h 347"/>
                      <a:gd name="T14" fmla="*/ 3 w 257"/>
                      <a:gd name="T15" fmla="*/ 2 h 347"/>
                      <a:gd name="T16" fmla="*/ 3 w 257"/>
                      <a:gd name="T17" fmla="*/ 2 h 347"/>
                      <a:gd name="T18" fmla="*/ 3 w 257"/>
                      <a:gd name="T19" fmla="*/ 2 h 347"/>
                      <a:gd name="T20" fmla="*/ 1 w 257"/>
                      <a:gd name="T21" fmla="*/ 1 h 347"/>
                      <a:gd name="T22" fmla="*/ 1 w 257"/>
                      <a:gd name="T23" fmla="*/ 1 h 347"/>
                      <a:gd name="T24" fmla="*/ 1 w 257"/>
                      <a:gd name="T25" fmla="*/ 1 h 347"/>
                      <a:gd name="T26" fmla="*/ 0 w 257"/>
                      <a:gd name="T27" fmla="*/ 2 h 347"/>
                      <a:gd name="T28" fmla="*/ 1 w 257"/>
                      <a:gd name="T29" fmla="*/ 4 h 347"/>
                      <a:gd name="T30" fmla="*/ 3 w 257"/>
                      <a:gd name="T31" fmla="*/ 4 h 347"/>
                      <a:gd name="T32" fmla="*/ 0 60000 65536"/>
                      <a:gd name="T33" fmla="*/ 0 60000 65536"/>
                      <a:gd name="T34" fmla="*/ 0 60000 65536"/>
                      <a:gd name="T35" fmla="*/ 0 60000 65536"/>
                      <a:gd name="T36" fmla="*/ 0 60000 65536"/>
                      <a:gd name="T37" fmla="*/ 0 60000 65536"/>
                      <a:gd name="T38" fmla="*/ 0 60000 65536"/>
                      <a:gd name="T39" fmla="*/ 0 60000 65536"/>
                      <a:gd name="T40" fmla="*/ 0 60000 65536"/>
                      <a:gd name="T41" fmla="*/ 0 60000 65536"/>
                      <a:gd name="T42" fmla="*/ 0 60000 65536"/>
                      <a:gd name="T43" fmla="*/ 0 60000 65536"/>
                      <a:gd name="T44" fmla="*/ 0 60000 65536"/>
                      <a:gd name="T45" fmla="*/ 0 60000 65536"/>
                      <a:gd name="T46" fmla="*/ 0 60000 65536"/>
                      <a:gd name="T47" fmla="*/ 0 60000 65536"/>
                    </a:gdLst>
                    <a:ahLst/>
                    <a:cxnLst>
                      <a:cxn ang="T32">
                        <a:pos x="T0" y="T1"/>
                      </a:cxn>
                      <a:cxn ang="T33">
                        <a:pos x="T2" y="T3"/>
                      </a:cxn>
                      <a:cxn ang="T34">
                        <a:pos x="T4" y="T5"/>
                      </a:cxn>
                      <a:cxn ang="T35">
                        <a:pos x="T6" y="T7"/>
                      </a:cxn>
                      <a:cxn ang="T36">
                        <a:pos x="T8" y="T9"/>
                      </a:cxn>
                      <a:cxn ang="T37">
                        <a:pos x="T10" y="T11"/>
                      </a:cxn>
                      <a:cxn ang="T38">
                        <a:pos x="T12" y="T13"/>
                      </a:cxn>
                      <a:cxn ang="T39">
                        <a:pos x="T14" y="T15"/>
                      </a:cxn>
                      <a:cxn ang="T40">
                        <a:pos x="T16" y="T17"/>
                      </a:cxn>
                      <a:cxn ang="T41">
                        <a:pos x="T18" y="T19"/>
                      </a:cxn>
                      <a:cxn ang="T42">
                        <a:pos x="T20" y="T21"/>
                      </a:cxn>
                      <a:cxn ang="T43">
                        <a:pos x="T22" y="T23"/>
                      </a:cxn>
                      <a:cxn ang="T44">
                        <a:pos x="T24" y="T25"/>
                      </a:cxn>
                      <a:cxn ang="T45">
                        <a:pos x="T26" y="T27"/>
                      </a:cxn>
                      <a:cxn ang="T46">
                        <a:pos x="T28" y="T29"/>
                      </a:cxn>
                      <a:cxn ang="T47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8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0 w 19"/>
                      <a:gd name="T1" fmla="*/ 0 h 37"/>
                      <a:gd name="T2" fmla="*/ 0 w 19"/>
                      <a:gd name="T3" fmla="*/ 0 h 37"/>
                      <a:gd name="T4" fmla="*/ 0 w 19"/>
                      <a:gd name="T5" fmla="*/ 0 h 37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19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0 w 22"/>
                      <a:gd name="T1" fmla="*/ 0 h 20"/>
                      <a:gd name="T2" fmla="*/ 0 w 22"/>
                      <a:gd name="T3" fmla="*/ 0 h 20"/>
                      <a:gd name="T4" fmla="*/ 0 w 22"/>
                      <a:gd name="T5" fmla="*/ 0 h 20"/>
                      <a:gd name="T6" fmla="*/ 0 w 22"/>
                      <a:gd name="T7" fmla="*/ 0 h 20"/>
                      <a:gd name="T8" fmla="*/ 0 w 22"/>
                      <a:gd name="T9" fmla="*/ 0 h 20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0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0 w 57"/>
                      <a:gd name="T1" fmla="*/ 0 h 30"/>
                      <a:gd name="T2" fmla="*/ 0 w 57"/>
                      <a:gd name="T3" fmla="*/ 0 h 30"/>
                      <a:gd name="T4" fmla="*/ 0 w 57"/>
                      <a:gd name="T5" fmla="*/ 0 h 30"/>
                      <a:gd name="T6" fmla="*/ 0 w 57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1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0 w 693"/>
                      <a:gd name="T1" fmla="*/ 0 h 696"/>
                      <a:gd name="T2" fmla="*/ 0 w 693"/>
                      <a:gd name="T3" fmla="*/ 0 h 696"/>
                      <a:gd name="T4" fmla="*/ 0 w 693"/>
                      <a:gd name="T5" fmla="*/ 0 h 696"/>
                      <a:gd name="T6" fmla="*/ 0 w 693"/>
                      <a:gd name="T7" fmla="*/ 0 h 696"/>
                      <a:gd name="T8" fmla="*/ 0 w 693"/>
                      <a:gd name="T9" fmla="*/ 0 h 696"/>
                      <a:gd name="T10" fmla="*/ 0 w 693"/>
                      <a:gd name="T11" fmla="*/ 0 h 696"/>
                      <a:gd name="T12" fmla="*/ 0 w 693"/>
                      <a:gd name="T13" fmla="*/ 0 h 696"/>
                      <a:gd name="T14" fmla="*/ 0 w 693"/>
                      <a:gd name="T15" fmla="*/ 0 h 696"/>
                      <a:gd name="T16" fmla="*/ 0 w 693"/>
                      <a:gd name="T17" fmla="*/ 0 h 696"/>
                      <a:gd name="T18" fmla="*/ 0 w 693"/>
                      <a:gd name="T19" fmla="*/ 0 h 696"/>
                      <a:gd name="T20" fmla="*/ 0 w 693"/>
                      <a:gd name="T21" fmla="*/ 0 h 696"/>
                      <a:gd name="T22" fmla="*/ 0 w 693"/>
                      <a:gd name="T23" fmla="*/ 0 h 696"/>
                      <a:gd name="T24" fmla="*/ 0 w 693"/>
                      <a:gd name="T25" fmla="*/ 0 h 696"/>
                      <a:gd name="T26" fmla="*/ 0 w 693"/>
                      <a:gd name="T27" fmla="*/ 0 h 696"/>
                      <a:gd name="T28" fmla="*/ 0 w 693"/>
                      <a:gd name="T29" fmla="*/ 0 h 696"/>
                      <a:gd name="T30" fmla="*/ 0 w 693"/>
                      <a:gd name="T31" fmla="*/ 0 h 696"/>
                      <a:gd name="T32" fmla="*/ 0 w 693"/>
                      <a:gd name="T33" fmla="*/ 0 h 696"/>
                      <a:gd name="T34" fmla="*/ 0 w 693"/>
                      <a:gd name="T35" fmla="*/ 0 h 696"/>
                      <a:gd name="T36" fmla="*/ 0 w 693"/>
                      <a:gd name="T37" fmla="*/ 0 h 696"/>
                      <a:gd name="T38" fmla="*/ 0 w 693"/>
                      <a:gd name="T39" fmla="*/ 0 h 696"/>
                      <a:gd name="T40" fmla="*/ 0 w 693"/>
                      <a:gd name="T41" fmla="*/ 0 h 696"/>
                      <a:gd name="T42" fmla="*/ 0 w 693"/>
                      <a:gd name="T43" fmla="*/ 0 h 696"/>
                      <a:gd name="T44" fmla="*/ 0 w 693"/>
                      <a:gd name="T45" fmla="*/ 0 h 696"/>
                      <a:gd name="T46" fmla="*/ 0 w 693"/>
                      <a:gd name="T47" fmla="*/ 0 h 696"/>
                      <a:gd name="T48" fmla="*/ 0 w 693"/>
                      <a:gd name="T49" fmla="*/ 0 h 696"/>
                      <a:gd name="T50" fmla="*/ 0 w 693"/>
                      <a:gd name="T51" fmla="*/ 0 h 696"/>
                      <a:gd name="T52" fmla="*/ 0 w 693"/>
                      <a:gd name="T53" fmla="*/ 0 h 696"/>
                      <a:gd name="T54" fmla="*/ 0 w 693"/>
                      <a:gd name="T55" fmla="*/ 0 h 696"/>
                      <a:gd name="T56" fmla="*/ 0 w 693"/>
                      <a:gd name="T57" fmla="*/ 0 h 696"/>
                      <a:gd name="T58" fmla="*/ 0 w 693"/>
                      <a:gd name="T59" fmla="*/ 0 h 696"/>
                      <a:gd name="T60" fmla="*/ 0 w 693"/>
                      <a:gd name="T61" fmla="*/ 0 h 696"/>
                      <a:gd name="T62" fmla="*/ 0 w 693"/>
                      <a:gd name="T63" fmla="*/ 0 h 696"/>
                      <a:gd name="T64" fmla="*/ 0 w 693"/>
                      <a:gd name="T65" fmla="*/ 0 h 696"/>
                      <a:gd name="T66" fmla="*/ 0 w 693"/>
                      <a:gd name="T67" fmla="*/ 0 h 696"/>
                      <a:gd name="T68" fmla="*/ 0 w 693"/>
                      <a:gd name="T69" fmla="*/ 0 h 696"/>
                      <a:gd name="T70" fmla="*/ 0 w 693"/>
                      <a:gd name="T71" fmla="*/ 0 h 696"/>
                      <a:gd name="T72" fmla="*/ 0 60000 65536"/>
                      <a:gd name="T73" fmla="*/ 0 60000 65536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</a:gdLst>
                    <a:ahLst/>
                    <a:cxnLst>
                      <a:cxn ang="T72">
                        <a:pos x="T0" y="T1"/>
                      </a:cxn>
                      <a:cxn ang="T73">
                        <a:pos x="T2" y="T3"/>
                      </a:cxn>
                      <a:cxn ang="T74">
                        <a:pos x="T4" y="T5"/>
                      </a:cxn>
                      <a:cxn ang="T75">
                        <a:pos x="T6" y="T7"/>
                      </a:cxn>
                      <a:cxn ang="T76">
                        <a:pos x="T8" y="T9"/>
                      </a:cxn>
                      <a:cxn ang="T77">
                        <a:pos x="T10" y="T11"/>
                      </a:cxn>
                      <a:cxn ang="T78">
                        <a:pos x="T12" y="T13"/>
                      </a:cxn>
                      <a:cxn ang="T79">
                        <a:pos x="T14" y="T15"/>
                      </a:cxn>
                      <a:cxn ang="T80">
                        <a:pos x="T16" y="T17"/>
                      </a:cxn>
                      <a:cxn ang="T81">
                        <a:pos x="T18" y="T19"/>
                      </a:cxn>
                      <a:cxn ang="T82">
                        <a:pos x="T20" y="T21"/>
                      </a:cxn>
                      <a:cxn ang="T83">
                        <a:pos x="T22" y="T23"/>
                      </a:cxn>
                      <a:cxn ang="T84">
                        <a:pos x="T24" y="T25"/>
                      </a:cxn>
                      <a:cxn ang="T85">
                        <a:pos x="T26" y="T27"/>
                      </a:cxn>
                      <a:cxn ang="T86">
                        <a:pos x="T28" y="T29"/>
                      </a:cxn>
                      <a:cxn ang="T87">
                        <a:pos x="T30" y="T31"/>
                      </a:cxn>
                      <a:cxn ang="T88">
                        <a:pos x="T32" y="T33"/>
                      </a:cxn>
                      <a:cxn ang="T89">
                        <a:pos x="T34" y="T35"/>
                      </a:cxn>
                      <a:cxn ang="T90">
                        <a:pos x="T36" y="T37"/>
                      </a:cxn>
                      <a:cxn ang="T91">
                        <a:pos x="T38" y="T39"/>
                      </a:cxn>
                      <a:cxn ang="T92">
                        <a:pos x="T40" y="T41"/>
                      </a:cxn>
                      <a:cxn ang="T93">
                        <a:pos x="T42" y="T43"/>
                      </a:cxn>
                      <a:cxn ang="T94">
                        <a:pos x="T44" y="T45"/>
                      </a:cxn>
                      <a:cxn ang="T95">
                        <a:pos x="T46" y="T47"/>
                      </a:cxn>
                      <a:cxn ang="T96">
                        <a:pos x="T48" y="T49"/>
                      </a:cxn>
                      <a:cxn ang="T97">
                        <a:pos x="T50" y="T51"/>
                      </a:cxn>
                      <a:cxn ang="T98">
                        <a:pos x="T52" y="T53"/>
                      </a:cxn>
                      <a:cxn ang="T99">
                        <a:pos x="T54" y="T55"/>
                      </a:cxn>
                      <a:cxn ang="T100">
                        <a:pos x="T56" y="T57"/>
                      </a:cxn>
                      <a:cxn ang="T101">
                        <a:pos x="T58" y="T59"/>
                      </a:cxn>
                      <a:cxn ang="T102">
                        <a:pos x="T60" y="T61"/>
                      </a:cxn>
                      <a:cxn ang="T103">
                        <a:pos x="T62" y="T63"/>
                      </a:cxn>
                      <a:cxn ang="T104">
                        <a:pos x="T64" y="T65"/>
                      </a:cxn>
                      <a:cxn ang="T105">
                        <a:pos x="T66" y="T67"/>
                      </a:cxn>
                      <a:cxn ang="T106">
                        <a:pos x="T68" y="T69"/>
                      </a:cxn>
                      <a:cxn ang="T107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2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9 w 931"/>
                      <a:gd name="T1" fmla="*/ 0 h 149"/>
                      <a:gd name="T2" fmla="*/ 2 w 931"/>
                      <a:gd name="T3" fmla="*/ 1 h 149"/>
                      <a:gd name="T4" fmla="*/ 1 w 931"/>
                      <a:gd name="T5" fmla="*/ 1 h 149"/>
                      <a:gd name="T6" fmla="*/ 1 w 931"/>
                      <a:gd name="T7" fmla="*/ 1 h 149"/>
                      <a:gd name="T8" fmla="*/ 1 w 931"/>
                      <a:gd name="T9" fmla="*/ 1 h 149"/>
                      <a:gd name="T10" fmla="*/ 0 w 931"/>
                      <a:gd name="T11" fmla="*/ 1 h 149"/>
                      <a:gd name="T12" fmla="*/ 1 w 931"/>
                      <a:gd name="T13" fmla="*/ 1 h 149"/>
                      <a:gd name="T14" fmla="*/ 1 w 931"/>
                      <a:gd name="T15" fmla="*/ 1 h 149"/>
                      <a:gd name="T16" fmla="*/ 1 w 931"/>
                      <a:gd name="T17" fmla="*/ 1 h 149"/>
                      <a:gd name="T18" fmla="*/ 2 w 931"/>
                      <a:gd name="T19" fmla="*/ 1 h 149"/>
                      <a:gd name="T20" fmla="*/ 3 w 931"/>
                      <a:gd name="T21" fmla="*/ 1 h 149"/>
                      <a:gd name="T22" fmla="*/ 3 w 931"/>
                      <a:gd name="T23" fmla="*/ 1 h 149"/>
                      <a:gd name="T24" fmla="*/ 2 w 931"/>
                      <a:gd name="T25" fmla="*/ 1 h 149"/>
                      <a:gd name="T26" fmla="*/ 3 w 931"/>
                      <a:gd name="T27" fmla="*/ 1 h 149"/>
                      <a:gd name="T28" fmla="*/ 3 w 931"/>
                      <a:gd name="T29" fmla="*/ 1 h 149"/>
                      <a:gd name="T30" fmla="*/ 3 w 931"/>
                      <a:gd name="T31" fmla="*/ 1 h 149"/>
                      <a:gd name="T32" fmla="*/ 3 w 931"/>
                      <a:gd name="T33" fmla="*/ 1 h 149"/>
                      <a:gd name="T34" fmla="*/ 3 w 931"/>
                      <a:gd name="T35" fmla="*/ 1 h 149"/>
                      <a:gd name="T36" fmla="*/ 3 w 931"/>
                      <a:gd name="T37" fmla="*/ 1 h 149"/>
                      <a:gd name="T38" fmla="*/ 3 w 931"/>
                      <a:gd name="T39" fmla="*/ 1 h 149"/>
                      <a:gd name="T40" fmla="*/ 3 w 931"/>
                      <a:gd name="T41" fmla="*/ 2 h 149"/>
                      <a:gd name="T42" fmla="*/ 3 w 931"/>
                      <a:gd name="T43" fmla="*/ 1 h 149"/>
                      <a:gd name="T44" fmla="*/ 4 w 931"/>
                      <a:gd name="T45" fmla="*/ 1 h 149"/>
                      <a:gd name="T46" fmla="*/ 4 w 931"/>
                      <a:gd name="T47" fmla="*/ 1 h 149"/>
                      <a:gd name="T48" fmla="*/ 4 w 931"/>
                      <a:gd name="T49" fmla="*/ 1 h 149"/>
                      <a:gd name="T50" fmla="*/ 4 w 931"/>
                      <a:gd name="T51" fmla="*/ 1 h 149"/>
                      <a:gd name="T52" fmla="*/ 5 w 931"/>
                      <a:gd name="T53" fmla="*/ 1 h 149"/>
                      <a:gd name="T54" fmla="*/ 4 w 931"/>
                      <a:gd name="T55" fmla="*/ 1 h 149"/>
                      <a:gd name="T56" fmla="*/ 5 w 931"/>
                      <a:gd name="T57" fmla="*/ 1 h 149"/>
                      <a:gd name="T58" fmla="*/ 6 w 931"/>
                      <a:gd name="T59" fmla="*/ 1 h 149"/>
                      <a:gd name="T60" fmla="*/ 6 w 931"/>
                      <a:gd name="T61" fmla="*/ 1 h 149"/>
                      <a:gd name="T62" fmla="*/ 6 w 931"/>
                      <a:gd name="T63" fmla="*/ 1 h 149"/>
                      <a:gd name="T64" fmla="*/ 6 w 931"/>
                      <a:gd name="T65" fmla="*/ 1 h 149"/>
                      <a:gd name="T66" fmla="*/ 6 w 931"/>
                      <a:gd name="T67" fmla="*/ 1 h 149"/>
                      <a:gd name="T68" fmla="*/ 7 w 931"/>
                      <a:gd name="T69" fmla="*/ 1 h 149"/>
                      <a:gd name="T70" fmla="*/ 7 w 931"/>
                      <a:gd name="T71" fmla="*/ 1 h 149"/>
                      <a:gd name="T72" fmla="*/ 8 w 931"/>
                      <a:gd name="T73" fmla="*/ 1 h 149"/>
                      <a:gd name="T74" fmla="*/ 0 60000 65536"/>
                      <a:gd name="T75" fmla="*/ 0 60000 65536"/>
                      <a:gd name="T76" fmla="*/ 0 60000 65536"/>
                      <a:gd name="T77" fmla="*/ 0 60000 65536"/>
                      <a:gd name="T78" fmla="*/ 0 60000 65536"/>
                      <a:gd name="T79" fmla="*/ 0 60000 65536"/>
                      <a:gd name="T80" fmla="*/ 0 60000 65536"/>
                      <a:gd name="T81" fmla="*/ 0 60000 65536"/>
                      <a:gd name="T82" fmla="*/ 0 60000 65536"/>
                      <a:gd name="T83" fmla="*/ 0 60000 65536"/>
                      <a:gd name="T84" fmla="*/ 0 60000 65536"/>
                      <a:gd name="T85" fmla="*/ 0 60000 65536"/>
                      <a:gd name="T86" fmla="*/ 0 60000 65536"/>
                      <a:gd name="T87" fmla="*/ 0 60000 65536"/>
                      <a:gd name="T88" fmla="*/ 0 60000 65536"/>
                      <a:gd name="T89" fmla="*/ 0 60000 65536"/>
                      <a:gd name="T90" fmla="*/ 0 60000 65536"/>
                      <a:gd name="T91" fmla="*/ 0 60000 65536"/>
                      <a:gd name="T92" fmla="*/ 0 60000 65536"/>
                      <a:gd name="T93" fmla="*/ 0 60000 65536"/>
                      <a:gd name="T94" fmla="*/ 0 60000 65536"/>
                      <a:gd name="T95" fmla="*/ 0 60000 65536"/>
                      <a:gd name="T96" fmla="*/ 0 60000 65536"/>
                      <a:gd name="T97" fmla="*/ 0 60000 65536"/>
                      <a:gd name="T98" fmla="*/ 0 60000 65536"/>
                      <a:gd name="T99" fmla="*/ 0 60000 65536"/>
                      <a:gd name="T100" fmla="*/ 0 60000 65536"/>
                      <a:gd name="T101" fmla="*/ 0 60000 65536"/>
                      <a:gd name="T102" fmla="*/ 0 60000 65536"/>
                      <a:gd name="T103" fmla="*/ 0 60000 65536"/>
                      <a:gd name="T104" fmla="*/ 0 60000 65536"/>
                      <a:gd name="T105" fmla="*/ 0 60000 65536"/>
                      <a:gd name="T106" fmla="*/ 0 60000 65536"/>
                      <a:gd name="T107" fmla="*/ 0 60000 65536"/>
                      <a:gd name="T108" fmla="*/ 0 60000 65536"/>
                      <a:gd name="T109" fmla="*/ 0 60000 65536"/>
                      <a:gd name="T110" fmla="*/ 0 60000 65536"/>
                    </a:gdLst>
                    <a:ahLst/>
                    <a:cxnLst>
                      <a:cxn ang="T74">
                        <a:pos x="T0" y="T1"/>
                      </a:cxn>
                      <a:cxn ang="T75">
                        <a:pos x="T2" y="T3"/>
                      </a:cxn>
                      <a:cxn ang="T76">
                        <a:pos x="T4" y="T5"/>
                      </a:cxn>
                      <a:cxn ang="T77">
                        <a:pos x="T6" y="T7"/>
                      </a:cxn>
                      <a:cxn ang="T78">
                        <a:pos x="T8" y="T9"/>
                      </a:cxn>
                      <a:cxn ang="T79">
                        <a:pos x="T10" y="T11"/>
                      </a:cxn>
                      <a:cxn ang="T80">
                        <a:pos x="T12" y="T13"/>
                      </a:cxn>
                      <a:cxn ang="T81">
                        <a:pos x="T14" y="T15"/>
                      </a:cxn>
                      <a:cxn ang="T82">
                        <a:pos x="T16" y="T17"/>
                      </a:cxn>
                      <a:cxn ang="T83">
                        <a:pos x="T18" y="T19"/>
                      </a:cxn>
                      <a:cxn ang="T84">
                        <a:pos x="T20" y="T21"/>
                      </a:cxn>
                      <a:cxn ang="T85">
                        <a:pos x="T22" y="T23"/>
                      </a:cxn>
                      <a:cxn ang="T86">
                        <a:pos x="T24" y="T25"/>
                      </a:cxn>
                      <a:cxn ang="T87">
                        <a:pos x="T26" y="T27"/>
                      </a:cxn>
                      <a:cxn ang="T88">
                        <a:pos x="T28" y="T29"/>
                      </a:cxn>
                      <a:cxn ang="T89">
                        <a:pos x="T30" y="T31"/>
                      </a:cxn>
                      <a:cxn ang="T90">
                        <a:pos x="T32" y="T33"/>
                      </a:cxn>
                      <a:cxn ang="T91">
                        <a:pos x="T34" y="T35"/>
                      </a:cxn>
                      <a:cxn ang="T92">
                        <a:pos x="T36" y="T37"/>
                      </a:cxn>
                      <a:cxn ang="T93">
                        <a:pos x="T38" y="T39"/>
                      </a:cxn>
                      <a:cxn ang="T94">
                        <a:pos x="T40" y="T41"/>
                      </a:cxn>
                      <a:cxn ang="T95">
                        <a:pos x="T42" y="T43"/>
                      </a:cxn>
                      <a:cxn ang="T96">
                        <a:pos x="T44" y="T45"/>
                      </a:cxn>
                      <a:cxn ang="T97">
                        <a:pos x="T46" y="T47"/>
                      </a:cxn>
                      <a:cxn ang="T98">
                        <a:pos x="T48" y="T49"/>
                      </a:cxn>
                      <a:cxn ang="T99">
                        <a:pos x="T50" y="T51"/>
                      </a:cxn>
                      <a:cxn ang="T100">
                        <a:pos x="T52" y="T53"/>
                      </a:cxn>
                      <a:cxn ang="T101">
                        <a:pos x="T54" y="T55"/>
                      </a:cxn>
                      <a:cxn ang="T102">
                        <a:pos x="T56" y="T57"/>
                      </a:cxn>
                      <a:cxn ang="T103">
                        <a:pos x="T58" y="T59"/>
                      </a:cxn>
                      <a:cxn ang="T104">
                        <a:pos x="T60" y="T61"/>
                      </a:cxn>
                      <a:cxn ang="T105">
                        <a:pos x="T62" y="T63"/>
                      </a:cxn>
                      <a:cxn ang="T106">
                        <a:pos x="T64" y="T65"/>
                      </a:cxn>
                      <a:cxn ang="T107">
                        <a:pos x="T66" y="T67"/>
                      </a:cxn>
                      <a:cxn ang="T108">
                        <a:pos x="T68" y="T69"/>
                      </a:cxn>
                      <a:cxn ang="T109">
                        <a:pos x="T70" y="T71"/>
                      </a:cxn>
                      <a:cxn ang="T11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3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w 31"/>
                      <a:gd name="T7" fmla="*/ 0 h 30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4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0 w 44"/>
                      <a:gd name="T1" fmla="*/ 0 h 32"/>
                      <a:gd name="T2" fmla="*/ 0 w 44"/>
                      <a:gd name="T3" fmla="*/ 0 h 32"/>
                      <a:gd name="T4" fmla="*/ 0 w 44"/>
                      <a:gd name="T5" fmla="*/ 0 h 32"/>
                      <a:gd name="T6" fmla="*/ 0 w 44"/>
                      <a:gd name="T7" fmla="*/ 0 h 32"/>
                      <a:gd name="T8" fmla="*/ 0 60000 65536"/>
                      <a:gd name="T9" fmla="*/ 0 60000 65536"/>
                      <a:gd name="T10" fmla="*/ 0 60000 65536"/>
                      <a:gd name="T11" fmla="*/ 0 60000 65536"/>
                    </a:gdLst>
                    <a:ahLst/>
                    <a:cxnLst>
                      <a:cxn ang="T8">
                        <a:pos x="T0" y="T1"/>
                      </a:cxn>
                      <a:cxn ang="T9">
                        <a:pos x="T2" y="T3"/>
                      </a:cxn>
                      <a:cxn ang="T10">
                        <a:pos x="T4" y="T5"/>
                      </a:cxn>
                      <a:cxn ang="T11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5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0 w 76"/>
                      <a:gd name="T1" fmla="*/ 0 h 18"/>
                      <a:gd name="T2" fmla="*/ 0 w 76"/>
                      <a:gd name="T3" fmla="*/ 0 h 18"/>
                      <a:gd name="T4" fmla="*/ 0 w 76"/>
                      <a:gd name="T5" fmla="*/ 0 h 18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6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0 h 44"/>
                      <a:gd name="T2" fmla="*/ 0 w 42"/>
                      <a:gd name="T3" fmla="*/ 0 h 44"/>
                      <a:gd name="T4" fmla="*/ 0 w 42"/>
                      <a:gd name="T5" fmla="*/ 0 h 44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1127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0 w 31"/>
                      <a:gd name="T1" fmla="*/ 0 h 30"/>
                      <a:gd name="T2" fmla="*/ 0 w 31"/>
                      <a:gd name="T3" fmla="*/ 0 h 30"/>
                      <a:gd name="T4" fmla="*/ 0 w 31"/>
                      <a:gd name="T5" fmla="*/ 0 h 30"/>
                      <a:gd name="T6" fmla="*/ 0 60000 65536"/>
                      <a:gd name="T7" fmla="*/ 0 60000 65536"/>
                      <a:gd name="T8" fmla="*/ 0 60000 65536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xmlns="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 xmlns="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</p:grpSp>
          <p:grpSp>
            <p:nvGrpSpPr>
              <p:cNvPr id="1036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1063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4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5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6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7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8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9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0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1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2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3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4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5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6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7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8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79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0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1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2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83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37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1038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39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0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1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2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3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4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5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6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7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8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49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0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1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2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3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4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5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6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7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8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59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0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1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062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 xmlns="">
                      <a:noFill/>
                    </a14:hiddenFill>
                  </a:ext>
                  <a:ext uri="{AF507438-7753-43E0-B8FC-AC1667EBCBE1}">
                    <a14:hiddenEffects xmlns:a14="http://schemas.microsoft.com/office/drawing/2010/main" xmlns="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pic>
          <p:nvPicPr>
            <p:cNvPr id="1033" name="Picture 159" descr="earth"/>
            <p:cNvPicPr>
              <a:picLocks noChangeAspect="1" noChangeArrowheads="1"/>
            </p:cNvPicPr>
            <p:nvPr userDrawn="1"/>
          </p:nvPicPr>
          <p:blipFill>
            <a:blip r:embed="rId16" cstate="print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3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50988" y="2008188"/>
            <a:ext cx="8166100" cy="2625725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kk-KZ" b="1" i="0" dirty="0" smtClean="0">
                <a:solidFill>
                  <a:schemeClr val="tx1"/>
                </a:solidFill>
              </a:rPr>
              <a:t>Айнабұлақ ауылдық округінің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20</a:t>
            </a:r>
            <a:r>
              <a:rPr lang="en-US" b="1" i="0" dirty="0" smtClean="0">
                <a:solidFill>
                  <a:schemeClr val="tx1"/>
                </a:solidFill>
              </a:rPr>
              <a:t>20</a:t>
            </a:r>
            <a:r>
              <a:rPr lang="kk-KZ" b="1" i="0" dirty="0" smtClean="0">
                <a:solidFill>
                  <a:schemeClr val="tx1"/>
                </a:solidFill>
              </a:rPr>
              <a:t> жылдың </a:t>
            </a:r>
            <a:r>
              <a:rPr lang="kk-KZ" b="1" i="0" dirty="0" smtClean="0">
                <a:solidFill>
                  <a:schemeClr val="tx1"/>
                </a:solidFill>
              </a:rPr>
              <a:t>ақпан </a:t>
            </a:r>
            <a:r>
              <a:rPr lang="kk-KZ" b="1" i="0" dirty="0" smtClean="0">
                <a:solidFill>
                  <a:schemeClr val="tx1"/>
                </a:solidFill>
              </a:rPr>
              <a:t>айына </a:t>
            </a:r>
            <a:br>
              <a:rPr lang="kk-KZ" b="1" i="0" dirty="0" smtClean="0">
                <a:solidFill>
                  <a:schemeClr val="tx1"/>
                </a:solidFill>
              </a:rPr>
            </a:br>
            <a:r>
              <a:rPr lang="kk-KZ" b="1" i="0" dirty="0" smtClean="0">
                <a:solidFill>
                  <a:schemeClr val="tx1"/>
                </a:solidFill>
              </a:rPr>
              <a:t>арналған азаматтық бюджетінің игерілуі</a:t>
            </a:r>
            <a:endParaRPr lang="nl-NL" b="1" i="0" dirty="0" smtClean="0">
              <a:solidFill>
                <a:schemeClr val="tx1"/>
              </a:solidFill>
            </a:endParaRP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238488" y="5857892"/>
            <a:ext cx="3452815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Айнабұлақ бекеті </a:t>
            </a:r>
          </a:p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20</a:t>
            </a:r>
            <a:r>
              <a:rPr lang="en-US" sz="2400" b="1" dirty="0" smtClean="0">
                <a:latin typeface="Times New Roman" panose="02020603050405020304" pitchFamily="18" charset="0"/>
              </a:rPr>
              <a:t>20</a:t>
            </a:r>
            <a:r>
              <a:rPr lang="kk-KZ" sz="2400" b="1" dirty="0" smtClean="0">
                <a:latin typeface="Times New Roman" panose="02020603050405020304" pitchFamily="18" charset="0"/>
              </a:rPr>
              <a:t> </a:t>
            </a:r>
            <a:r>
              <a:rPr lang="kk-KZ" sz="2400" b="1" dirty="0">
                <a:latin typeface="Times New Roman" panose="02020603050405020304" pitchFamily="18" charset="0"/>
              </a:rPr>
              <a:t>ж</a:t>
            </a:r>
            <a:r>
              <a:rPr lang="ru-RU" sz="24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pic>
        <p:nvPicPr>
          <p:cNvPr id="13" name="Рисунок 12" descr="Копия Баннер 230  150"/>
          <p:cNvPicPr/>
          <p:nvPr/>
        </p:nvPicPr>
        <p:blipFill>
          <a:blip r:embed="rId5" cstate="print"/>
          <a:srcRect t="-259" r="-101" b="-134"/>
          <a:stretch>
            <a:fillRect/>
          </a:stretch>
        </p:blipFill>
        <p:spPr bwMode="auto">
          <a:xfrm>
            <a:off x="0" y="2214554"/>
            <a:ext cx="1809728" cy="1555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63613" y="392113"/>
            <a:ext cx="8420100" cy="242887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20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 жылдың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ақпан </a:t>
            </a:r>
            <a:r>
              <a:rPr lang="kk-KZ" sz="1800" dirty="0" smtClean="0">
                <a:solidFill>
                  <a:schemeClr val="tx1"/>
                </a:solidFill>
                <a:latin typeface="Arial" panose="020B0604020202020204" pitchFamily="34" charset="0"/>
              </a:rPr>
              <a:t>айына арналған ауылдық бюджетің орындалуы</a:t>
            </a:r>
            <a:endParaRPr lang="ru-RU" sz="1800" dirty="0" smtClean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aphicFrame>
        <p:nvGraphicFramePr>
          <p:cNvPr id="1464423" name="Group 10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59601034"/>
              </p:ext>
            </p:extLst>
          </p:nvPr>
        </p:nvGraphicFramePr>
        <p:xfrm>
          <a:off x="488505" y="969962"/>
          <a:ext cx="8928992" cy="4763293"/>
        </p:xfrm>
        <a:graphic>
          <a:graphicData uri="http://schemas.openxmlformats.org/drawingml/2006/table">
            <a:tbl>
              <a:tblPr/>
              <a:tblGrid>
                <a:gridCol w="61051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669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5715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0228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k-KZ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Атауы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жыл нақт-ған бюджет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29.02.2020 </a:t>
                      </a: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игерілгені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14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Шығыстар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40703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8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5846,1</a:t>
                      </a:r>
                      <a:endParaRPr lang="ru-RU" sz="18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6878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оның ішінде: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21204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2352,1</a:t>
                      </a:r>
                      <a:endParaRPr kumimoji="0" lang="ru-R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3382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Білім беру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kk-KZ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18003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3374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974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Тұрғын үй-коммуналдық шаруашылық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1804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120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503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Көлік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kumimoji="0" lang="ru-RU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және</a:t>
                      </a: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коммуникация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500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23393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kk-K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Өңірлерді дамытудың 2025 жылға дейінгі мемлекеттік бағдарламасы шеңберінде өңірлерді экономикалық дамытуға жәрдемдесу бойынша шараларды іске асыруға ауылдық елді мекендерді жайластыруды шешуге арналған іс-шараларды іске асыру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897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600" b="1" i="0" u="none" strike="noStrike" dirty="0" smtClean="0">
                          <a:effectLst/>
                          <a:latin typeface="Arial Cyr" panose="020B0604020202020204" pitchFamily="34" charset="0"/>
                        </a:rPr>
                        <a:t>-</a:t>
                      </a:r>
                      <a:endParaRPr lang="ru-RU" sz="1600" b="1" i="0" u="none" strike="noStrike" dirty="0">
                        <a:effectLst/>
                        <a:latin typeface="Arial Cyr" panose="020B060402020202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12389" name="Rectangle 101"/>
          <p:cNvSpPr>
            <a:spLocks noChangeArrowheads="1"/>
          </p:cNvSpPr>
          <p:nvPr/>
        </p:nvSpPr>
        <p:spPr bwMode="auto">
          <a:xfrm>
            <a:off x="8769350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sp>
        <p:nvSpPr>
          <p:cNvPr id="12390" name="Text Box 102"/>
          <p:cNvSpPr txBox="1">
            <a:spLocks noChangeArrowheads="1"/>
          </p:cNvSpPr>
          <p:nvPr/>
        </p:nvSpPr>
        <p:spPr bwMode="auto">
          <a:xfrm>
            <a:off x="8105775" y="593725"/>
            <a:ext cx="16557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3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kk-KZ" sz="1400" i="1" dirty="0" smtClean="0">
                <a:latin typeface="Arial" panose="020B0604020202020204" pitchFamily="34" charset="0"/>
              </a:rPr>
              <a:t>мың теңге</a:t>
            </a:r>
            <a:endParaRPr lang="ru-RU" sz="14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xmlns="" val="2262638512"/>
              </p:ext>
            </p:extLst>
          </p:nvPr>
        </p:nvGraphicFramePr>
        <p:xfrm>
          <a:off x="1363663" y="1643063"/>
          <a:ext cx="7215187" cy="4554537"/>
        </p:xfrm>
        <a:graphic>
          <a:graphicData uri="http://schemas.openxmlformats.org/presentationml/2006/ole">
            <p:oleObj spid="_x0000_s11365" name="Worksheet" r:id="rId3" imgW="8858272" imgH="5591142" progId="Excel.Sheet.8">
              <p:embed/>
            </p:oleObj>
          </a:graphicData>
        </a:graphic>
      </p:graphicFrame>
      <p:sp>
        <p:nvSpPr>
          <p:cNvPr id="11267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1206500" y="231775"/>
            <a:ext cx="8064500" cy="576263"/>
          </a:xfrm>
          <a:noFill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жылғы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ауылдық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бюджеттің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салалары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бойынша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үлес</a:t>
            </a:r>
            <a:r>
              <a:rPr lang="ru-RU" sz="1800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i="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салмағы</a:t>
            </a:r>
            <a:endParaRPr lang="ru-RU" sz="1800" b="1" i="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8769350" y="0"/>
            <a:ext cx="1136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4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5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ждународный">
  <a:themeElements>
    <a:clrScheme name="Международный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Международный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Международный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Международный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Международный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24105</TotalTime>
  <Words>83</Words>
  <Application>Microsoft Office PowerPoint</Application>
  <PresentationFormat>Лист A4 (210x297 мм)</PresentationFormat>
  <Paragraphs>29</Paragraphs>
  <Slides>3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Международный</vt:lpstr>
      <vt:lpstr>Worksheet</vt:lpstr>
      <vt:lpstr>Айнабұлақ ауылдық округінің 2020 жылдың ақпан айына  арналған азаматтық бюджетінің игерілуі</vt:lpstr>
      <vt:lpstr>2020 жылдың ақпан айына арналған ауылдық бюджетің орындалуы</vt:lpstr>
      <vt:lpstr>2020 жылғы ауылдық бюджеттің салалары  бойынша үлес салмағы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Пользователь Windows</cp:lastModifiedBy>
  <cp:revision>1800</cp:revision>
  <cp:lastPrinted>2016-07-20T11:16:55Z</cp:lastPrinted>
  <dcterms:created xsi:type="dcterms:W3CDTF">2004-02-06T14:47:15Z</dcterms:created>
  <dcterms:modified xsi:type="dcterms:W3CDTF">2020-04-29T18:56:07Z</dcterms:modified>
</cp:coreProperties>
</file>