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8" d="100"/>
          <a:sy n="98" d="100"/>
        </p:scale>
        <p:origin x="-1090" y="37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</a:t>
            </a:r>
            <a:r>
              <a:rPr lang="kk-KZ" sz="3200" b="1" dirty="0" smtClean="0"/>
              <a:t>ауданың ауыл шаруашылығы бөлімінің </a:t>
            </a:r>
            <a:r>
              <a:rPr lang="kk-KZ" sz="3200" b="1" dirty="0" smtClean="0"/>
              <a:t>2019 жылғы 2 тоқсанға 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2019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ауыл шаруашылығы бөлімінің 2019 </a:t>
            </a:r>
            <a:r>
              <a:rPr lang="kk-KZ" sz="1800" b="1" dirty="0" smtClean="0">
                <a:cs typeface="Arial" panose="020B0604020202020204" pitchFamily="34" charset="0"/>
              </a:rPr>
              <a:t>жылдың 2 тоқсанына 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85843042"/>
              </p:ext>
            </p:extLst>
          </p:nvPr>
        </p:nvGraphicFramePr>
        <p:xfrm>
          <a:off x="380968" y="1526896"/>
          <a:ext cx="9217024" cy="499844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6231,4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11159,4</a:t>
                      </a:r>
                      <a:endParaRPr kumimoji="0" lang="kk-KZ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25430,2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ауыл</a:t>
                      </a:r>
                      <a:r>
                        <a:rPr lang="kk-KZ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шаруашылығы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6231,4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6456,5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24975,2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4080,6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4312,4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3742,2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359,7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358,3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354,1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16,3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17,3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493,3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923,6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258,3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320,8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289,5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131,0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295,2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215,0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119,2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142,4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144,7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1138,6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511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19143,5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140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143,3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4,0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2,0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2,0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4702,9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455,0</a:t>
                      </a:r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компьютер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400,0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Автокөлік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4702,9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55,0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26465</TotalTime>
  <Words>216</Words>
  <Application>Microsoft Office PowerPoint</Application>
  <PresentationFormat>Лист A4 (210x297 мм)</PresentationFormat>
  <Paragraphs>67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ауыл шаруашылығы бөлімінің 2019 жылғы 2 тоқсанға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1965</cp:revision>
  <cp:lastPrinted>2016-07-20T11:16:55Z</cp:lastPrinted>
  <dcterms:created xsi:type="dcterms:W3CDTF">2004-02-06T14:47:15Z</dcterms:created>
  <dcterms:modified xsi:type="dcterms:W3CDTF">2020-03-26T14:16:52Z</dcterms:modified>
</cp:coreProperties>
</file>