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март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март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31.03.2020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12077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8292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22550</TotalTime>
  <Words>85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март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1728</cp:revision>
  <cp:lastPrinted>2015-12-28T09:49:08Z</cp:lastPrinted>
  <dcterms:created xsi:type="dcterms:W3CDTF">2004-02-06T14:47:15Z</dcterms:created>
  <dcterms:modified xsi:type="dcterms:W3CDTF">2020-04-29T21:16:57Z</dcterms:modified>
</cp:coreProperties>
</file>