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8" d="100"/>
          <a:sy n="98" d="100"/>
        </p:scale>
        <p:origin x="-1090" y="5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ауданың </a:t>
            </a:r>
            <a:r>
              <a:rPr lang="kk-KZ" sz="3200" b="1" dirty="0"/>
              <a:t>жер қатынастары бөлімінің </a:t>
            </a:r>
            <a:r>
              <a:rPr lang="kk-KZ" sz="3200" b="1" dirty="0" smtClean="0"/>
              <a:t>2020 жылғы </a:t>
            </a:r>
            <a:r>
              <a:rPr lang="kk-KZ" sz="3200" b="1" dirty="0" smtClean="0"/>
              <a:t>желтоқсан айына </a:t>
            </a:r>
            <a:r>
              <a:rPr lang="kk-KZ" sz="3200" b="1" dirty="0" smtClean="0"/>
              <a:t>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жер қатынастары бөлімінің 2020 жылғы </a:t>
            </a:r>
            <a:r>
              <a:rPr lang="kk-KZ" sz="1800" b="1" dirty="0" smtClean="0">
                <a:cs typeface="Arial" panose="020B0604020202020204" pitchFamily="34" charset="0"/>
              </a:rPr>
              <a:t>желтоқсан </a:t>
            </a:r>
            <a:r>
              <a:rPr lang="kk-KZ" sz="1800" b="1" dirty="0">
                <a:cs typeface="Arial" panose="020B0604020202020204" pitchFamily="34" charset="0"/>
              </a:rPr>
              <a:t>айына  </a:t>
            </a:r>
            <a:r>
              <a:rPr lang="kk-KZ" sz="1800" b="1" dirty="0" smtClean="0">
                <a:cs typeface="Arial" panose="020B0604020202020204" pitchFamily="34" charset="0"/>
              </a:rPr>
              <a:t>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57123765"/>
              </p:ext>
            </p:extLst>
          </p:nvPr>
        </p:nvGraphicFramePr>
        <p:xfrm>
          <a:off x="380968" y="1526896"/>
          <a:ext cx="8100424" cy="5437576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89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39184,6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жер қатынастары</a:t>
                      </a:r>
                      <a:r>
                        <a:rPr lang="kk-KZ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11387,8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91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5391,8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498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2597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566,6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274,6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326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1708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компьютер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жиынты</a:t>
                      </a: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Жердің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шекараларын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анықтау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22792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4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Зонирование земель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4817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26494</TotalTime>
  <Words>188</Words>
  <Application>Microsoft Office PowerPoint</Application>
  <PresentationFormat>Лист A4 (210x297 мм)</PresentationFormat>
  <Paragraphs>39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жер қатынастары бөлімінің 2020 жылғы желтоқсан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1976</cp:revision>
  <cp:lastPrinted>2016-07-20T11:16:55Z</cp:lastPrinted>
  <dcterms:created xsi:type="dcterms:W3CDTF">2004-02-06T14:47:15Z</dcterms:created>
  <dcterms:modified xsi:type="dcterms:W3CDTF">2021-01-13T09:45:22Z</dcterms:modified>
</cp:coreProperties>
</file>