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9672" y="472514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Құрылыс бөлімінің 2019 жылғы АЗАМАТТЫҚ  БЮДЖЕТІ</a:t>
            </a:r>
            <a:endParaRPr lang="ru-RU" sz="3200" dirty="0"/>
          </a:p>
        </p:txBody>
      </p:sp>
      <p:pic>
        <p:nvPicPr>
          <p:cNvPr id="9" name="Рисунок 8" descr="depositphotos_111868788-stock-photo-construction-plans-with-to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09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7664" y="508518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ГРАЖДАНСКИЙ БЮДЖЕТ</a:t>
            </a:r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отдела строительства на 2019 год 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Исполнение бюджета отдела строительства</a:t>
            </a:r>
          </a:p>
          <a:p>
            <a:pPr algn="ctr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Расходы  – </a:t>
            </a:r>
          </a:p>
          <a:p>
            <a:pPr algn="ctr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Услуги по реализации государстенной политики на местном уровне в области строительства – 11 413 тыс.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тенге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Проектирование и (или) строительство, реконструкция жилья коммунального жилищного фонда – 14 376 тыс.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тенге 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Проектирование, развитие и (или) обустройство инженерно-коммуникационной инфраструктуры – 713 248 тыс.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тенге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Развитие коммунального хозяйство  – 101 451 тыс.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тенге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Капитальные расходы государственного органа – 150 тыс.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тенге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начального, основного среднего и ощего среднего образования – 2 369 009 тыс.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тенге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Строительство объектов общественного порядка и безопасности  – 95 544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тыс. тенге 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Проектирование и (или) строительство, реконструкция жилья коммунального жилищного фонда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Разработка ПСД жилого комплекса "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Өмірұзақ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91029_114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988840"/>
            <a:ext cx="5976664" cy="44824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Проектирование, развитие и (или) обустройство инженерно-коммуникационной инфраструктуры</a:t>
            </a: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“Развитие и обустройство ИКС под ИЖС в ст. Шамалган Карасайского района Алматинской области (Наружные сети связи ВОЛС)”</a:t>
            </a: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“Развитие и обустройство ИКС под ИЖС в ст. Шамалган Карасайского района Алматинской области (Автомобильные дороги)”</a:t>
            </a:r>
          </a:p>
          <a:p>
            <a:pPr algn="ctr">
              <a:buFont typeface="Wingdings" pitchFamily="2" charset="2"/>
              <a:buChar char="Ø"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hatsApp Image 2019-10-29 at 14.58.5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924944"/>
            <a:ext cx="2787774" cy="3717032"/>
          </a:xfrm>
          <a:prstGeom prst="rect">
            <a:avLst/>
          </a:prstGeom>
        </p:spPr>
      </p:pic>
      <p:pic>
        <p:nvPicPr>
          <p:cNvPr id="8" name="Рисунок 7" descr="WhatsApp Image 2019-10-29 at 14.58.55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924944"/>
            <a:ext cx="280831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Развитие коммунального хозяйство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Реконструкция помещения под административное здание в с. Шамалган Карасайского района Алматинской области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191015-WA0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204864"/>
            <a:ext cx="8172400" cy="408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начального, основного среднего и ощего среднего образования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Строительство пристройки на 600 мест к СШ в с. Абай Карасайского района Алматинской области</a:t>
            </a: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Строительство пристройки на 300 мест к СШ им С. Керимбекова в г. Каскелен Карасайского района Алматиснкой области.</a:t>
            </a: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Строительство пристройки на 300 мест к СШ им М.Маметовой в с. Коксай Карасайского района Алматиснкой области.</a:t>
            </a:r>
          </a:p>
          <a:p>
            <a:pPr>
              <a:buFont typeface="Wingdings" pitchFamily="2" charset="2"/>
              <a:buChar char="Ø"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WhatsApp Image 2019-06-11 at 09.43.5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284984"/>
            <a:ext cx="4475989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Строительство объектов общественного порядка и безопасности</a:t>
            </a:r>
          </a:p>
          <a:p>
            <a:pPr algn="ctr"/>
            <a:endParaRPr lang="kk-K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Строительство участкового пункта полиции (УПП) совмещенного со служебным жильем в с.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Жандосов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Карасайского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области (1 тип на 1-3 участковых инспекторов)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Строительство участкового пункта полиции (УПП) совмещенного со служебным жильем в с. Жамбыл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Карасайского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области (2 тип на 4-5 участковых инспекторов)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Строительство участкового пункта полиции (УПП) совмещенного со служебным жильем в с. Береке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Карасайского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области (2 тип на 4-5 участковых инспекторов)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Строительство участкового пункта полиции (УПП) совмещенного со служебным жильем в с.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Б.ашекеев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Карасайского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области (1 тип на 1-3 участковых инспекторов)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Строительство участкового пункта полиции (УПП) совмещенного со служебным жильем в ст.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Шамалган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Карасайского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области (2 тип на 4-5 участковых инспекторов)</a:t>
            </a: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hatsApp Image 2019-10-29 at 16.36.0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356992"/>
            <a:ext cx="4464496" cy="33483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431</Words>
  <Application>Microsoft Office PowerPoint</Application>
  <PresentationFormat>Экран (4:3)</PresentationFormat>
  <Paragraphs>124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Құрылыс бөлімінің 2019 жылғы АЗАМАТТЫҚ  БЮДЖЕТІ</dc:title>
  <dc:creator>Пользователь</dc:creator>
  <cp:lastModifiedBy>Пользователь</cp:lastModifiedBy>
  <cp:revision>44</cp:revision>
  <dcterms:created xsi:type="dcterms:W3CDTF">2019-10-28T10:23:18Z</dcterms:created>
  <dcterms:modified xsi:type="dcterms:W3CDTF">2019-10-31T04:28:32Z</dcterms:modified>
</cp:coreProperties>
</file>