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9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апрель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</a:t>
            </a:r>
            <a:r>
              <a:rPr lang="ru-RU" sz="1800" b="1" smtClean="0">
                <a:solidFill>
                  <a:schemeClr val="tx1"/>
                </a:solidFill>
              </a:rPr>
              <a:t>за март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на 31.03.2020 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52266,0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22028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5893,0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24056,0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smtClean="0">
                          <a:effectLst/>
                          <a:latin typeface="Arial Cyr" panose="020B0604020202020204" pitchFamily="34" charset="0"/>
                        </a:rPr>
                        <a:t>11673,0</a:t>
                      </a:r>
                      <a:endParaRPr lang="kk-KZ" sz="1600" b="1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4126,7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22572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апрель 2020 года </vt:lpstr>
      <vt:lpstr>Исполнение сельского бюджета за март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1735</cp:revision>
  <cp:lastPrinted>2015-12-28T09:49:08Z</cp:lastPrinted>
  <dcterms:created xsi:type="dcterms:W3CDTF">2004-02-06T14:47:15Z</dcterms:created>
  <dcterms:modified xsi:type="dcterms:W3CDTF">2020-05-26T15:34:29Z</dcterms:modified>
</cp:coreProperties>
</file>