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309365554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43568,0</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6083</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15300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3515,1</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ru-RU" sz="1400" dirty="0" smtClean="0">
                          <a:latin typeface="Times New Roman" pitchFamily="18" charset="0"/>
                          <a:cs typeface="Times New Roman" pitchFamily="18" charset="0"/>
                        </a:rPr>
                        <a:t>7500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9115</TotalTime>
  <Words>509</Words>
  <Application>Microsoft Office PowerPoint</Application>
  <PresentationFormat>Экран (4:3)</PresentationFormat>
  <Paragraphs>107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757</cp:revision>
  <cp:lastPrinted>2015-01-22T12:43:04Z</cp:lastPrinted>
  <dcterms:created xsi:type="dcterms:W3CDTF">2011-07-11T03:51:47Z</dcterms:created>
  <dcterms:modified xsi:type="dcterms:W3CDTF">2020-02-27T11:38:10Z</dcterms:modified>
</cp:coreProperties>
</file>