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7"/>
  </p:notesMasterIdLst>
  <p:sldIdLst>
    <p:sldId id="261" r:id="rId2"/>
    <p:sldId id="366" r:id="rId3"/>
    <p:sldId id="367" r:id="rId4"/>
    <p:sldId id="368" r:id="rId5"/>
    <p:sldId id="369" r:id="rId6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D" initials="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0FFD"/>
    <a:srgbClr val="0000FF"/>
    <a:srgbClr val="2B21EB"/>
    <a:srgbClr val="FF0000"/>
    <a:srgbClr val="F9F7FF"/>
    <a:srgbClr val="FBF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3731" autoAdjust="0"/>
  </p:normalViewPr>
  <p:slideViewPr>
    <p:cSldViewPr>
      <p:cViewPr>
        <p:scale>
          <a:sx n="113" d="100"/>
          <a:sy n="113" d="100"/>
        </p:scale>
        <p:origin x="-15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300" y="-11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728306669573057E-2"/>
          <c:y val="3.7756972241726985E-2"/>
          <c:w val="0.89802329997043728"/>
          <c:h val="0.66087308451764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50000"/>
                    <a:satMod val="300000"/>
                  </a:schemeClr>
                </a:gs>
                <a:gs pos="35000">
                  <a:schemeClr val="accent5">
                    <a:tint val="37000"/>
                    <a:satMod val="300000"/>
                  </a:schemeClr>
                </a:gs>
                <a:gs pos="100000">
                  <a:schemeClr val="accent5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r>
                      <a:rPr lang="ru-RU" smtClean="0"/>
                      <a:t>6,</a:t>
                    </a:r>
                    <a:r>
                      <a:rPr lang="ru-RU" baseline="0" smtClean="0"/>
                      <a:t> 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57,0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г.</c:v>
                </c:pt>
                <c:pt idx="1">
                  <c:v>2020 г. (ожид.)</c:v>
                </c:pt>
                <c:pt idx="2">
                  <c:v>2021 г. (план)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52.4</c:v>
                </c:pt>
                <c:pt idx="1">
                  <c:v>55.03</c:v>
                </c:pt>
                <c:pt idx="2">
                  <c:v>59.4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1C9-47BD-892F-393BAEACC2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58513408"/>
        <c:axId val="255229952"/>
      </c:barChart>
      <c:catAx>
        <c:axId val="2585134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55229952"/>
        <c:crosses val="autoZero"/>
        <c:auto val="1"/>
        <c:lblAlgn val="ctr"/>
        <c:lblOffset val="100"/>
        <c:noMultiLvlLbl val="0"/>
      </c:catAx>
      <c:valAx>
        <c:axId val="255229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585134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797622389726295E-2"/>
          <c:y val="0.12541040519833888"/>
          <c:w val="0.87934245271270051"/>
          <c:h val="0.706524698514232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г. 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1"/>
              <c:layout>
                <c:manualLayout>
                  <c:x val="-6.7017553605154979E-3"/>
                  <c:y val="1.96575380513276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36E-4D46-ABA4-651C65B2E0C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Мясо (тыс.тонн)</c:v>
                </c:pt>
                <c:pt idx="1">
                  <c:v>Молоко(тыс.тонн)</c:v>
                </c:pt>
                <c:pt idx="2">
                  <c:v>Яйцо(тыс.штук)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13.7</c:v>
                </c:pt>
                <c:pt idx="1">
                  <c:v>64.5</c:v>
                </c:pt>
                <c:pt idx="2">
                  <c:v>28.8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0E0-4328-99D3-F0C9D53FE1C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г. 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236E-4D46-ABA4-651C65B2E0C7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236E-4D46-ABA4-651C65B2E0C7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236E-4D46-ABA4-651C65B2E0C7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Мясо (тыс.тонн)</c:v>
                </c:pt>
                <c:pt idx="1">
                  <c:v>Молоко(тыс.тонн)</c:v>
                </c:pt>
                <c:pt idx="2">
                  <c:v>Яйцо(тыс.штук)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14.5</c:v>
                </c:pt>
                <c:pt idx="1">
                  <c:v>69</c:v>
                </c:pt>
                <c:pt idx="2">
                  <c:v>29.5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0E0-4328-99D3-F0C9D53FE1C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г. 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Мясо (тыс.тонн)</c:v>
                </c:pt>
                <c:pt idx="1">
                  <c:v>Молоко(тыс.тонн)</c:v>
                </c:pt>
                <c:pt idx="2">
                  <c:v>Яйцо(тыс.штук)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17.5</c:v>
                </c:pt>
                <c:pt idx="1">
                  <c:v>72</c:v>
                </c:pt>
                <c:pt idx="2">
                  <c:v>29.3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6011520"/>
        <c:axId val="255349824"/>
      </c:barChart>
      <c:catAx>
        <c:axId val="360115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55349824"/>
        <c:crosses val="autoZero"/>
        <c:auto val="1"/>
        <c:lblAlgn val="ctr"/>
        <c:lblOffset val="100"/>
        <c:noMultiLvlLbl val="0"/>
      </c:catAx>
      <c:valAx>
        <c:axId val="255349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360115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6177553572860625"/>
          <c:y val="2.9277699303252018E-2"/>
          <c:w val="0.52127982483343205"/>
          <c:h val="9.653490881965495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9593106434885922E-2"/>
          <c:y val="0"/>
          <c:w val="0.85242569419724334"/>
          <c:h val="0.83593883712620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299-40D4-B292-CAE749869A85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299-40D4-B292-CAE749869A85}"/>
              </c:ext>
            </c:extLst>
          </c:dPt>
          <c:dPt>
            <c:idx val="2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299-40D4-B292-CAE749869A85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299-40D4-B292-CAE749869A85}"/>
              </c:ext>
            </c:extLst>
          </c:dPt>
          <c:dPt>
            <c:idx val="4"/>
            <c:bubble3D val="0"/>
            <c:explosion val="36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299-40D4-B292-CAE749869A85}"/>
              </c:ext>
            </c:extLst>
          </c:dPt>
          <c:dPt>
            <c:idx val="5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299-40D4-B292-CAE749869A85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13585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299-40D4-B292-CAE749869A8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4550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299-40D4-B292-CAE749869A85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2721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299-40D4-B292-CAE749869A85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3056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299-40D4-B292-CAE749869A85}"/>
                </c:ext>
              </c:extLst>
            </c:dLbl>
            <c:dLbl>
              <c:idx val="4"/>
              <c:layout>
                <c:manualLayout>
                  <c:x val="1.3765882018617833E-2"/>
                  <c:y val="-0.117131154072278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99-40D4-B292-CAE749869A85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8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434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299-40D4-B292-CAE749869A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Зерновые культуры 60 141 тонн.</c:v>
                </c:pt>
                <c:pt idx="1">
                  <c:v>Масличные культуры 10 329 тонн.</c:v>
                </c:pt>
                <c:pt idx="2">
                  <c:v>Овощи 88 433 тонн.</c:v>
                </c:pt>
                <c:pt idx="3">
                  <c:v>Картофель 59 500 тонн.</c:v>
                </c:pt>
                <c:pt idx="4">
                  <c:v>Бахчевые культуры 4440 тонн.</c:v>
                </c:pt>
                <c:pt idx="5">
                  <c:v>Кормовые культуры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13965</c:v>
                </c:pt>
                <c:pt idx="1">
                  <c:v>4455</c:v>
                </c:pt>
                <c:pt idx="2">
                  <c:v>2721</c:v>
                </c:pt>
                <c:pt idx="3">
                  <c:v>3057</c:v>
                </c:pt>
                <c:pt idx="4">
                  <c:v>220</c:v>
                </c:pt>
                <c:pt idx="5">
                  <c:v>8039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8299-40D4-B292-CAE749869A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200" b="1"/>
            </a:pPr>
            <a:endParaRPr lang="ru-RU"/>
          </a:p>
        </c:txPr>
      </c:legendEntry>
      <c:layout>
        <c:manualLayout>
          <c:xMode val="edge"/>
          <c:yMode val="edge"/>
          <c:x val="3.5993733122623564E-2"/>
          <c:y val="0.57058554793219274"/>
          <c:w val="0.76861357808316078"/>
          <c:h val="0.32847609523237448"/>
        </c:manualLayout>
      </c:layout>
      <c:overlay val="1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zero"/>
    <c:showDLblsOverMax val="1"/>
  </c:chart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D2951F-D962-400A-BBC5-3D183A6BDBAF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98A87B-591A-4CC0-903F-6A9B708CBC99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xfrm>
          <a:off x="2103" y="284019"/>
          <a:ext cx="1033004" cy="258251"/>
        </a:xfrm>
        <a:gradFill rotWithShape="1">
          <a:gsLst>
            <a:gs pos="0">
              <a:srgbClr val="009DD9">
                <a:tint val="98000"/>
                <a:shade val="25000"/>
                <a:satMod val="250000"/>
              </a:srgbClr>
            </a:gs>
            <a:gs pos="68000">
              <a:srgbClr val="009DD9">
                <a:tint val="86000"/>
                <a:satMod val="115000"/>
              </a:srgbClr>
            </a:gs>
            <a:gs pos="100000">
              <a:srgbClr val="009DD9">
                <a:tint val="50000"/>
                <a:satMod val="1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09D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09D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kk-KZ" sz="1400" b="1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91</a:t>
          </a:r>
          <a:endParaRPr lang="ru-RU" sz="1400" b="1" dirty="0">
            <a:solidFill>
              <a:sysClr val="windowText" lastClr="000000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1478124C-52C5-47D5-B528-C6821A1EEB78}" type="parTrans" cxnId="{F7DB1F01-0AFF-47AF-9EA2-FB19B8090BAD}">
      <dgm:prSet/>
      <dgm:spPr/>
      <dgm:t>
        <a:bodyPr/>
        <a:lstStyle/>
        <a:p>
          <a:endParaRPr lang="ru-RU"/>
        </a:p>
      </dgm:t>
    </dgm:pt>
    <dgm:pt modelId="{C8ABD02E-BFB0-46E1-9790-B9818557EA0B}" type="sibTrans" cxnId="{F7DB1F01-0AFF-47AF-9EA2-FB19B8090BAD}">
      <dgm:prSet/>
      <dgm:spPr/>
      <dgm:t>
        <a:bodyPr/>
        <a:lstStyle/>
        <a:p>
          <a:endParaRPr lang="ru-RU"/>
        </a:p>
      </dgm:t>
    </dgm:pt>
    <dgm:pt modelId="{C0367BBB-0AB9-412D-99D7-DD715581F4BB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xfrm>
          <a:off x="1179729" y="284019"/>
          <a:ext cx="1033004" cy="258251"/>
        </a:xfrm>
        <a:gradFill rotWithShape="1">
          <a:gsLst>
            <a:gs pos="0">
              <a:srgbClr val="009DD9">
                <a:tint val="98000"/>
                <a:shade val="25000"/>
                <a:satMod val="250000"/>
              </a:srgbClr>
            </a:gs>
            <a:gs pos="68000">
              <a:srgbClr val="009DD9">
                <a:tint val="86000"/>
                <a:satMod val="115000"/>
              </a:srgbClr>
            </a:gs>
            <a:gs pos="100000">
              <a:srgbClr val="009DD9">
                <a:tint val="50000"/>
                <a:satMod val="1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09D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09D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kk-KZ" sz="1600" b="1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2029</a:t>
          </a:r>
          <a:endParaRPr lang="ru-RU" sz="1600" b="1" dirty="0">
            <a:solidFill>
              <a:sysClr val="windowText" lastClr="000000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465A0774-919B-4081-9179-5FE1E7D6FE14}" type="parTrans" cxnId="{CC0D52B3-6592-4D1A-A98C-EF56533FFF80}">
      <dgm:prSet/>
      <dgm:spPr/>
      <dgm:t>
        <a:bodyPr/>
        <a:lstStyle/>
        <a:p>
          <a:endParaRPr lang="ru-RU"/>
        </a:p>
      </dgm:t>
    </dgm:pt>
    <dgm:pt modelId="{82E55240-1824-4DF8-B280-3CB008C089A0}" type="sibTrans" cxnId="{CC0D52B3-6592-4D1A-A98C-EF56533FFF80}">
      <dgm:prSet/>
      <dgm:spPr/>
      <dgm:t>
        <a:bodyPr/>
        <a:lstStyle/>
        <a:p>
          <a:endParaRPr lang="ru-RU"/>
        </a:p>
      </dgm:t>
    </dgm:pt>
    <dgm:pt modelId="{48140E16-7ED2-4722-9C18-80D385D9841C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xfrm>
          <a:off x="1179729" y="632658"/>
          <a:ext cx="1033004" cy="258251"/>
        </a:xfr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ru-RU" sz="140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ФХ </a:t>
          </a:r>
        </a:p>
      </dgm:t>
    </dgm:pt>
    <dgm:pt modelId="{44C6D3EC-3A3B-408F-8A0F-3AEDB854F843}" type="parTrans" cxnId="{BFAEB03F-9F44-4EB4-9D31-846B373FC733}">
      <dgm:prSet/>
      <dgm:spPr>
        <a:xfrm rot="5400000">
          <a:off x="1673634" y="564867"/>
          <a:ext cx="45193" cy="45193"/>
        </a:xfr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C79D0ED9-D151-4D1C-801E-DA5AA6ACB7F3}" type="sibTrans" cxnId="{BFAEB03F-9F44-4EB4-9D31-846B373FC733}">
      <dgm:prSet/>
      <dgm:spPr>
        <a:xfrm rot="5400000">
          <a:off x="1673634" y="913506"/>
          <a:ext cx="45193" cy="45193"/>
        </a:xfr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EA4531B2-4C1B-48A5-B7A7-E721080BB511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xfrm>
          <a:off x="2357354" y="284019"/>
          <a:ext cx="1033004" cy="258251"/>
        </a:xfrm>
        <a:gradFill rotWithShape="1">
          <a:gsLst>
            <a:gs pos="0">
              <a:srgbClr val="009DD9">
                <a:tint val="98000"/>
                <a:shade val="25000"/>
                <a:satMod val="250000"/>
              </a:srgbClr>
            </a:gs>
            <a:gs pos="68000">
              <a:srgbClr val="009DD9">
                <a:tint val="86000"/>
                <a:satMod val="115000"/>
              </a:srgbClr>
            </a:gs>
            <a:gs pos="100000">
              <a:srgbClr val="009DD9">
                <a:tint val="50000"/>
                <a:satMod val="1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09D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09D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kk-KZ" sz="1600" b="1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192</a:t>
          </a:r>
          <a:endParaRPr lang="ru-RU" sz="1600" b="1" dirty="0">
            <a:solidFill>
              <a:sysClr val="windowText" lastClr="000000"/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1DBB3383-A71B-4891-A9A9-859C886CD2FF}" type="parTrans" cxnId="{E77B0EB3-4457-49AE-BD93-970988D84750}">
      <dgm:prSet/>
      <dgm:spPr/>
      <dgm:t>
        <a:bodyPr/>
        <a:lstStyle/>
        <a:p>
          <a:endParaRPr lang="ru-RU"/>
        </a:p>
      </dgm:t>
    </dgm:pt>
    <dgm:pt modelId="{C1362EDD-F773-4489-98EF-9E6B97A76A8A}" type="sibTrans" cxnId="{E77B0EB3-4457-49AE-BD93-970988D84750}">
      <dgm:prSet/>
      <dgm:spPr/>
      <dgm:t>
        <a:bodyPr/>
        <a:lstStyle/>
        <a:p>
          <a:endParaRPr lang="ru-RU"/>
        </a:p>
      </dgm:t>
    </dgm:pt>
    <dgm:pt modelId="{04F2105C-8F53-4FA5-B6DA-13B107A17C44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xfrm>
          <a:off x="2357354" y="632658"/>
          <a:ext cx="1033004" cy="258251"/>
        </a:xfr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kk-KZ" sz="140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ИП</a:t>
          </a:r>
          <a:endParaRPr lang="ru-RU" sz="1400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D56A87A1-E0C9-4944-AF64-7D65EB8DDA29}" type="parTrans" cxnId="{EFD03614-809A-4FBA-B08A-2849EBD18597}">
      <dgm:prSet/>
      <dgm:spPr>
        <a:xfrm rot="5400000">
          <a:off x="2851260" y="564867"/>
          <a:ext cx="45193" cy="45193"/>
        </a:xfr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6FEA1C79-A9D7-4923-9100-89AFE3D4F8FB}" type="sibTrans" cxnId="{EFD03614-809A-4FBA-B08A-2849EBD18597}">
      <dgm:prSet/>
      <dgm:spPr/>
      <dgm:t>
        <a:bodyPr/>
        <a:lstStyle/>
        <a:p>
          <a:endParaRPr lang="ru-RU"/>
        </a:p>
      </dgm:t>
    </dgm:pt>
    <dgm:pt modelId="{6E631BE9-4125-4A55-86A2-12C310718815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xfrm>
          <a:off x="2103" y="981297"/>
          <a:ext cx="1033004" cy="258251"/>
        </a:xfr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kk-KZ" sz="16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СПК</a:t>
          </a:r>
          <a:endParaRPr lang="ru-RU" sz="1600" b="0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3411ACC6-450E-4C62-A5D0-B3460363BC8E}" type="parTrans" cxnId="{7EF70BDB-1190-4454-B81D-A9EE0963B785}">
      <dgm:prSet/>
      <dgm:spPr/>
      <dgm:t>
        <a:bodyPr/>
        <a:lstStyle/>
        <a:p>
          <a:endParaRPr lang="ru-RU"/>
        </a:p>
      </dgm:t>
    </dgm:pt>
    <dgm:pt modelId="{68C479C9-4AF3-461C-B14F-01FCB9F16577}" type="sibTrans" cxnId="{7EF70BDB-1190-4454-B81D-A9EE0963B785}">
      <dgm:prSet/>
      <dgm:spPr>
        <a:xfrm rot="5400000">
          <a:off x="496009" y="1262145"/>
          <a:ext cx="45193" cy="45193"/>
        </a:xfr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598767A5-FB7E-43BF-B083-C31352B103D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xfrm>
          <a:off x="2103" y="1329936"/>
          <a:ext cx="1033004" cy="258251"/>
        </a:xfr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ru-RU" sz="16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ПК</a:t>
          </a:r>
        </a:p>
      </dgm:t>
    </dgm:pt>
    <dgm:pt modelId="{6BDFDEBC-E11F-4D55-85A3-E17EE4B165FC}" type="parTrans" cxnId="{487886BD-A8D0-4CE0-AD55-3530FDF158BF}">
      <dgm:prSet/>
      <dgm:spPr/>
      <dgm:t>
        <a:bodyPr/>
        <a:lstStyle/>
        <a:p>
          <a:endParaRPr lang="ru-RU"/>
        </a:p>
      </dgm:t>
    </dgm:pt>
    <dgm:pt modelId="{38D3905D-CC48-4798-ABD5-39FAABF39EE1}" type="sibTrans" cxnId="{487886BD-A8D0-4CE0-AD55-3530FDF158BF}">
      <dgm:prSet/>
      <dgm:spPr/>
      <dgm:t>
        <a:bodyPr/>
        <a:lstStyle/>
        <a:p>
          <a:endParaRPr lang="ru-RU"/>
        </a:p>
      </dgm:t>
    </dgm:pt>
    <dgm:pt modelId="{FA60ADD6-00CD-4B03-A1C4-B579DDC7432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xfrm>
          <a:off x="1179729" y="981297"/>
          <a:ext cx="1033004" cy="258251"/>
        </a:xfr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kk-KZ" sz="140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КХ</a:t>
          </a:r>
          <a:endParaRPr lang="ru-RU" sz="1400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13E823BF-B2E3-4017-B00C-3A66609E8D24}" type="parTrans" cxnId="{C5965474-DCA5-46E7-A3B7-C60FA79C6B12}">
      <dgm:prSet/>
      <dgm:spPr/>
      <dgm:t>
        <a:bodyPr/>
        <a:lstStyle/>
        <a:p>
          <a:endParaRPr lang="ru-RU"/>
        </a:p>
      </dgm:t>
    </dgm:pt>
    <dgm:pt modelId="{37076AC1-3740-4045-8AD3-FE833A219E20}" type="sibTrans" cxnId="{C5965474-DCA5-46E7-A3B7-C60FA79C6B12}">
      <dgm:prSet/>
      <dgm:spPr/>
      <dgm:t>
        <a:bodyPr/>
        <a:lstStyle/>
        <a:p>
          <a:endParaRPr lang="ru-RU"/>
        </a:p>
      </dgm:t>
    </dgm:pt>
    <dgm:pt modelId="{1176F281-DC3C-4C51-8D6B-ACE8A91A299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xfrm>
          <a:off x="2103" y="981297"/>
          <a:ext cx="1033004" cy="258251"/>
        </a:xfr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kk-KZ" sz="16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ТОО</a:t>
          </a:r>
          <a:endParaRPr lang="ru-RU" sz="1600" b="0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7E7C4BBD-D140-454E-A2EE-3ACE88F06A05}" type="parTrans" cxnId="{C302418A-47C0-463D-B77C-CCA7DAC178E0}">
      <dgm:prSet/>
      <dgm:spPr/>
      <dgm:t>
        <a:bodyPr/>
        <a:lstStyle/>
        <a:p>
          <a:endParaRPr lang="ru-RU"/>
        </a:p>
      </dgm:t>
    </dgm:pt>
    <dgm:pt modelId="{BEB966E0-050A-4AC0-8DEB-D55E510A5092}" type="sibTrans" cxnId="{C302418A-47C0-463D-B77C-CCA7DAC178E0}">
      <dgm:prSet/>
      <dgm:spPr/>
      <dgm:t>
        <a:bodyPr/>
        <a:lstStyle/>
        <a:p>
          <a:endParaRPr lang="ru-RU"/>
        </a:p>
      </dgm:t>
    </dgm:pt>
    <dgm:pt modelId="{90A6B77B-0E99-4407-B546-59E5C39846C1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xfrm>
          <a:off x="2103" y="632658"/>
          <a:ext cx="1033004" cy="258251"/>
        </a:xfr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gm:spPr>
      <dgm:t>
        <a:bodyPr/>
        <a:lstStyle/>
        <a:p>
          <a:r>
            <a:rPr lang="kk-KZ" sz="16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АО</a:t>
          </a:r>
          <a:endParaRPr lang="ru-RU" sz="1600" b="0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E017A09F-38D1-4DF4-9F03-7658ED71B72D}" type="sibTrans" cxnId="{346C26D8-A9C6-444F-9E60-9DCBCD296CD7}">
      <dgm:prSet/>
      <dgm:spPr>
        <a:xfrm rot="5400000">
          <a:off x="496009" y="913506"/>
          <a:ext cx="45193" cy="45193"/>
        </a:xfr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AA6C6356-3881-4F2A-883D-583B4CAC53CB}" type="parTrans" cxnId="{346C26D8-A9C6-444F-9E60-9DCBCD296CD7}">
      <dgm:prSet/>
      <dgm:spPr>
        <a:xfrm rot="5400000">
          <a:off x="496009" y="564867"/>
          <a:ext cx="45193" cy="45193"/>
        </a:xfr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ru-RU"/>
        </a:p>
      </dgm:t>
    </dgm:pt>
    <dgm:pt modelId="{63E97836-64E2-421E-8D69-4ACFAB87CFEB}" type="pres">
      <dgm:prSet presAssocID="{D3D2951F-D962-400A-BBC5-3D183A6BDBA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79E1F9-67A2-42B1-93A2-DF681881B6B3}" type="pres">
      <dgm:prSet presAssocID="{9198A87B-591A-4CC0-903F-6A9B708CBC99}" presName="vertFlow" presStyleCnt="0"/>
      <dgm:spPr/>
    </dgm:pt>
    <dgm:pt modelId="{217DBE65-F9DF-4186-8EA6-2AD1573B2834}" type="pres">
      <dgm:prSet presAssocID="{9198A87B-591A-4CC0-903F-6A9B708CBC99}" presName="header" presStyleLbl="node1" presStyleIdx="0" presStyleCnt="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7591C15C-FFB5-4303-ACE3-EA348CB80D61}" type="pres">
      <dgm:prSet presAssocID="{AA6C6356-3881-4F2A-883D-583B4CAC53CB}" presName="parTrans" presStyleLbl="sibTrans2D1" presStyleIdx="0" presStyleCnt="7"/>
      <dgm:spPr>
        <a:prstGeom prst="rightArrow">
          <a:avLst>
            <a:gd name="adj1" fmla="val 667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99C14A5B-D623-4AB2-9C4B-B473E1E7C157}" type="pres">
      <dgm:prSet presAssocID="{90A6B77B-0E99-4407-B546-59E5C39846C1}" presName="child" presStyleLbl="alignAccFollowNode1" presStyleIdx="0" presStyleCnt="7">
        <dgm:presLayoutVars>
          <dgm:chMax val="0"/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97FDF79B-8EA9-45E9-8313-6DA8935EE338}" type="pres">
      <dgm:prSet presAssocID="{E017A09F-38D1-4DF4-9F03-7658ED71B72D}" presName="sibTrans" presStyleLbl="sibTrans2D1" presStyleIdx="1" presStyleCnt="7"/>
      <dgm:spPr>
        <a:prstGeom prst="rightArrow">
          <a:avLst>
            <a:gd name="adj1" fmla="val 667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D6F70C65-B51F-44D2-A9E8-22B086AC93F1}" type="pres">
      <dgm:prSet presAssocID="{6E631BE9-4125-4A55-86A2-12C310718815}" presName="child" presStyleLbl="alignAccFollowNode1" presStyleIdx="1" presStyleCnt="7" custLinFactNeighborX="-211" custLinFactNeighborY="-29142">
        <dgm:presLayoutVars>
          <dgm:chMax val="0"/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2927E110-30DC-40E1-9638-842CEDFCFD04}" type="pres">
      <dgm:prSet presAssocID="{68C479C9-4AF3-461C-B14F-01FCB9F16577}" presName="sibTrans" presStyleLbl="sibTrans2D1" presStyleIdx="2" presStyleCnt="7"/>
      <dgm:spPr>
        <a:prstGeom prst="rightArrow">
          <a:avLst>
            <a:gd name="adj1" fmla="val 667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B1D65DE0-A0CE-4187-92DA-8B31CBDE0623}" type="pres">
      <dgm:prSet presAssocID="{1176F281-DC3C-4C51-8D6B-ACE8A91A2997}" presName="child" presStyleLbl="alignAccFollowNode1" presStyleIdx="2" presStyleCnt="7" custLinFactNeighborX="-2873" custLinFactNeighborY="15143">
        <dgm:presLayoutVars>
          <dgm:chMax val="0"/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457663AA-DCE1-4A64-851A-449FF8E84286}" type="pres">
      <dgm:prSet presAssocID="{BEB966E0-050A-4AC0-8DEB-D55E510A5092}" presName="sibTrans" presStyleLbl="sibTrans2D1" presStyleIdx="3" presStyleCnt="7"/>
      <dgm:spPr/>
      <dgm:t>
        <a:bodyPr/>
        <a:lstStyle/>
        <a:p>
          <a:endParaRPr lang="ru-RU"/>
        </a:p>
      </dgm:t>
    </dgm:pt>
    <dgm:pt modelId="{E32B18A3-82D0-4AEC-9A72-96EE996920BD}" type="pres">
      <dgm:prSet presAssocID="{598767A5-FB7E-43BF-B083-C31352B103DB}" presName="child" presStyleLbl="alignAccFollowNode1" presStyleIdx="3" presStyleCnt="7">
        <dgm:presLayoutVars>
          <dgm:chMax val="0"/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FAC4264A-4930-4697-A1ED-5FD924349C52}" type="pres">
      <dgm:prSet presAssocID="{9198A87B-591A-4CC0-903F-6A9B708CBC99}" presName="hSp" presStyleCnt="0"/>
      <dgm:spPr/>
    </dgm:pt>
    <dgm:pt modelId="{1D763FEB-C9DB-4B42-855E-B2DF4021B57C}" type="pres">
      <dgm:prSet presAssocID="{C0367BBB-0AB9-412D-99D7-DD715581F4BB}" presName="vertFlow" presStyleCnt="0"/>
      <dgm:spPr/>
    </dgm:pt>
    <dgm:pt modelId="{BD3F98C9-A65D-453D-A55D-F340FDCE62BD}" type="pres">
      <dgm:prSet presAssocID="{C0367BBB-0AB9-412D-99D7-DD715581F4BB}" presName="header" presStyleLbl="node1" presStyleIdx="1" presStyleCnt="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3C393F6A-CB30-49EE-A5F7-B2C0586E0009}" type="pres">
      <dgm:prSet presAssocID="{44C6D3EC-3A3B-408F-8A0F-3AEDB854F843}" presName="parTrans" presStyleLbl="sibTrans2D1" presStyleIdx="4" presStyleCnt="7"/>
      <dgm:spPr>
        <a:prstGeom prst="rightArrow">
          <a:avLst>
            <a:gd name="adj1" fmla="val 667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DB536DEE-06AB-473E-A00B-DCBDA15B6D27}" type="pres">
      <dgm:prSet presAssocID="{48140E16-7ED2-4722-9C18-80D385D9841C}" presName="child" presStyleLbl="alignAccFollowNode1" presStyleIdx="4" presStyleCnt="7">
        <dgm:presLayoutVars>
          <dgm:chMax val="0"/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42849433-B32F-40E5-BBC7-80D968359A2C}" type="pres">
      <dgm:prSet presAssocID="{C79D0ED9-D151-4D1C-801E-DA5AA6ACB7F3}" presName="sibTrans" presStyleLbl="sibTrans2D1" presStyleIdx="5" presStyleCnt="7"/>
      <dgm:spPr>
        <a:prstGeom prst="rightArrow">
          <a:avLst>
            <a:gd name="adj1" fmla="val 667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60215F99-F30B-453D-9B0F-28A7CFA85078}" type="pres">
      <dgm:prSet presAssocID="{FA60ADD6-00CD-4B03-A1C4-B579DDC7432A}" presName="child" presStyleLbl="alignAccFollowNode1" presStyleIdx="5" presStyleCnt="7">
        <dgm:presLayoutVars>
          <dgm:chMax val="0"/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49FEF691-0A69-40B2-9ABB-87AD7AEA8237}" type="pres">
      <dgm:prSet presAssocID="{C0367BBB-0AB9-412D-99D7-DD715581F4BB}" presName="hSp" presStyleCnt="0"/>
      <dgm:spPr/>
    </dgm:pt>
    <dgm:pt modelId="{59650B1E-0195-44C2-B007-DF3881EA992F}" type="pres">
      <dgm:prSet presAssocID="{EA4531B2-4C1B-48A5-B7A7-E721080BB511}" presName="vertFlow" presStyleCnt="0"/>
      <dgm:spPr/>
    </dgm:pt>
    <dgm:pt modelId="{3AED3C25-1FF1-4FD0-8DB1-134D3266367D}" type="pres">
      <dgm:prSet presAssocID="{EA4531B2-4C1B-48A5-B7A7-E721080BB511}" presName="header" presStyleLbl="node1" presStyleIdx="2" presStyleCnt="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B2E63112-D2BE-4CC8-B898-6E7B0FC38B43}" type="pres">
      <dgm:prSet presAssocID="{D56A87A1-E0C9-4944-AF64-7D65EB8DDA29}" presName="parTrans" presStyleLbl="sibTrans2D1" presStyleIdx="6" presStyleCnt="7"/>
      <dgm:spPr>
        <a:prstGeom prst="rightArrow">
          <a:avLst>
            <a:gd name="adj1" fmla="val 66700"/>
            <a:gd name="adj2" fmla="val 50000"/>
          </a:avLst>
        </a:prstGeom>
      </dgm:spPr>
      <dgm:t>
        <a:bodyPr/>
        <a:lstStyle/>
        <a:p>
          <a:endParaRPr lang="ru-RU"/>
        </a:p>
      </dgm:t>
    </dgm:pt>
    <dgm:pt modelId="{E9451831-8DF5-422B-AFF8-CA836ECEA1BC}" type="pres">
      <dgm:prSet presAssocID="{04F2105C-8F53-4FA5-B6DA-13B107A17C44}" presName="child" presStyleLbl="alignAccFollowNode1" presStyleIdx="6" presStyleCnt="7">
        <dgm:presLayoutVars>
          <dgm:chMax val="0"/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</dgm:ptLst>
  <dgm:cxnLst>
    <dgm:cxn modelId="{F2739C46-789E-478A-82BD-08A9ED517E6C}" type="presOf" srcId="{C0367BBB-0AB9-412D-99D7-DD715581F4BB}" destId="{BD3F98C9-A65D-453D-A55D-F340FDCE62BD}" srcOrd="0" destOrd="0" presId="urn:microsoft.com/office/officeart/2005/8/layout/lProcess1"/>
    <dgm:cxn modelId="{7284A0AB-FB65-449E-B4CE-E9A4530F2DE4}" type="presOf" srcId="{EA4531B2-4C1B-48A5-B7A7-E721080BB511}" destId="{3AED3C25-1FF1-4FD0-8DB1-134D3266367D}" srcOrd="0" destOrd="0" presId="urn:microsoft.com/office/officeart/2005/8/layout/lProcess1"/>
    <dgm:cxn modelId="{EFD03614-809A-4FBA-B08A-2849EBD18597}" srcId="{EA4531B2-4C1B-48A5-B7A7-E721080BB511}" destId="{04F2105C-8F53-4FA5-B6DA-13B107A17C44}" srcOrd="0" destOrd="0" parTransId="{D56A87A1-E0C9-4944-AF64-7D65EB8DDA29}" sibTransId="{6FEA1C79-A9D7-4923-9100-89AFE3D4F8FB}"/>
    <dgm:cxn modelId="{CABAA4CC-CCCC-4551-97E6-FE215BFC9EDF}" type="presOf" srcId="{9198A87B-591A-4CC0-903F-6A9B708CBC99}" destId="{217DBE65-F9DF-4186-8EA6-2AD1573B2834}" srcOrd="0" destOrd="0" presId="urn:microsoft.com/office/officeart/2005/8/layout/lProcess1"/>
    <dgm:cxn modelId="{B1F1381C-3ABC-4441-A473-D1838B47AD0B}" type="presOf" srcId="{AA6C6356-3881-4F2A-883D-583B4CAC53CB}" destId="{7591C15C-FFB5-4303-ACE3-EA348CB80D61}" srcOrd="0" destOrd="0" presId="urn:microsoft.com/office/officeart/2005/8/layout/lProcess1"/>
    <dgm:cxn modelId="{346C26D8-A9C6-444F-9E60-9DCBCD296CD7}" srcId="{9198A87B-591A-4CC0-903F-6A9B708CBC99}" destId="{90A6B77B-0E99-4407-B546-59E5C39846C1}" srcOrd="0" destOrd="0" parTransId="{AA6C6356-3881-4F2A-883D-583B4CAC53CB}" sibTransId="{E017A09F-38D1-4DF4-9F03-7658ED71B72D}"/>
    <dgm:cxn modelId="{7EF70BDB-1190-4454-B81D-A9EE0963B785}" srcId="{9198A87B-591A-4CC0-903F-6A9B708CBC99}" destId="{6E631BE9-4125-4A55-86A2-12C310718815}" srcOrd="1" destOrd="0" parTransId="{3411ACC6-450E-4C62-A5D0-B3460363BC8E}" sibTransId="{68C479C9-4AF3-461C-B14F-01FCB9F16577}"/>
    <dgm:cxn modelId="{56455E91-DF38-4A53-B850-E9CBAEADC73B}" type="presOf" srcId="{BEB966E0-050A-4AC0-8DEB-D55E510A5092}" destId="{457663AA-DCE1-4A64-851A-449FF8E84286}" srcOrd="0" destOrd="0" presId="urn:microsoft.com/office/officeart/2005/8/layout/lProcess1"/>
    <dgm:cxn modelId="{3EB8442A-3D76-4EEC-BAAB-C673B6904CA8}" type="presOf" srcId="{6E631BE9-4125-4A55-86A2-12C310718815}" destId="{D6F70C65-B51F-44D2-A9E8-22B086AC93F1}" srcOrd="0" destOrd="0" presId="urn:microsoft.com/office/officeart/2005/8/layout/lProcess1"/>
    <dgm:cxn modelId="{B7880E6A-6FC0-405D-8FC9-3E805AA5FB5A}" type="presOf" srcId="{48140E16-7ED2-4722-9C18-80D385D9841C}" destId="{DB536DEE-06AB-473E-A00B-DCBDA15B6D27}" srcOrd="0" destOrd="0" presId="urn:microsoft.com/office/officeart/2005/8/layout/lProcess1"/>
    <dgm:cxn modelId="{F377ED0F-2080-497C-B36B-C454DE197BA2}" type="presOf" srcId="{598767A5-FB7E-43BF-B083-C31352B103DB}" destId="{E32B18A3-82D0-4AEC-9A72-96EE996920BD}" srcOrd="0" destOrd="0" presId="urn:microsoft.com/office/officeart/2005/8/layout/lProcess1"/>
    <dgm:cxn modelId="{A56B2E96-317E-4B83-8708-4E374D66E26A}" type="presOf" srcId="{FA60ADD6-00CD-4B03-A1C4-B579DDC7432A}" destId="{60215F99-F30B-453D-9B0F-28A7CFA85078}" srcOrd="0" destOrd="0" presId="urn:microsoft.com/office/officeart/2005/8/layout/lProcess1"/>
    <dgm:cxn modelId="{171BBBDF-DCFA-470E-BF53-D2CDAEB5172B}" type="presOf" srcId="{90A6B77B-0E99-4407-B546-59E5C39846C1}" destId="{99C14A5B-D623-4AB2-9C4B-B473E1E7C157}" srcOrd="0" destOrd="0" presId="urn:microsoft.com/office/officeart/2005/8/layout/lProcess1"/>
    <dgm:cxn modelId="{CC0D52B3-6592-4D1A-A98C-EF56533FFF80}" srcId="{D3D2951F-D962-400A-BBC5-3D183A6BDBAF}" destId="{C0367BBB-0AB9-412D-99D7-DD715581F4BB}" srcOrd="1" destOrd="0" parTransId="{465A0774-919B-4081-9179-5FE1E7D6FE14}" sibTransId="{82E55240-1824-4DF8-B280-3CB008C089A0}"/>
    <dgm:cxn modelId="{5CDF0D47-EFAF-4324-BDD2-ACB7EBD5A408}" type="presOf" srcId="{E017A09F-38D1-4DF4-9F03-7658ED71B72D}" destId="{97FDF79B-8EA9-45E9-8313-6DA8935EE338}" srcOrd="0" destOrd="0" presId="urn:microsoft.com/office/officeart/2005/8/layout/lProcess1"/>
    <dgm:cxn modelId="{8A6386A9-43BD-4C70-8932-9D755E49F232}" type="presOf" srcId="{04F2105C-8F53-4FA5-B6DA-13B107A17C44}" destId="{E9451831-8DF5-422B-AFF8-CA836ECEA1BC}" srcOrd="0" destOrd="0" presId="urn:microsoft.com/office/officeart/2005/8/layout/lProcess1"/>
    <dgm:cxn modelId="{92E2B785-E65C-4F8F-9542-BDB20D7BD55C}" type="presOf" srcId="{68C479C9-4AF3-461C-B14F-01FCB9F16577}" destId="{2927E110-30DC-40E1-9638-842CEDFCFD04}" srcOrd="0" destOrd="0" presId="urn:microsoft.com/office/officeart/2005/8/layout/lProcess1"/>
    <dgm:cxn modelId="{C302418A-47C0-463D-B77C-CCA7DAC178E0}" srcId="{9198A87B-591A-4CC0-903F-6A9B708CBC99}" destId="{1176F281-DC3C-4C51-8D6B-ACE8A91A2997}" srcOrd="2" destOrd="0" parTransId="{7E7C4BBD-D140-454E-A2EE-3ACE88F06A05}" sibTransId="{BEB966E0-050A-4AC0-8DEB-D55E510A5092}"/>
    <dgm:cxn modelId="{487886BD-A8D0-4CE0-AD55-3530FDF158BF}" srcId="{9198A87B-591A-4CC0-903F-6A9B708CBC99}" destId="{598767A5-FB7E-43BF-B083-C31352B103DB}" srcOrd="3" destOrd="0" parTransId="{6BDFDEBC-E11F-4D55-85A3-E17EE4B165FC}" sibTransId="{38D3905D-CC48-4798-ABD5-39FAABF39EE1}"/>
    <dgm:cxn modelId="{C5965474-DCA5-46E7-A3B7-C60FA79C6B12}" srcId="{C0367BBB-0AB9-412D-99D7-DD715581F4BB}" destId="{FA60ADD6-00CD-4B03-A1C4-B579DDC7432A}" srcOrd="1" destOrd="0" parTransId="{13E823BF-B2E3-4017-B00C-3A66609E8D24}" sibTransId="{37076AC1-3740-4045-8AD3-FE833A219E20}"/>
    <dgm:cxn modelId="{F7DB1F01-0AFF-47AF-9EA2-FB19B8090BAD}" srcId="{D3D2951F-D962-400A-BBC5-3D183A6BDBAF}" destId="{9198A87B-591A-4CC0-903F-6A9B708CBC99}" srcOrd="0" destOrd="0" parTransId="{1478124C-52C5-47D5-B528-C6821A1EEB78}" sibTransId="{C8ABD02E-BFB0-46E1-9790-B9818557EA0B}"/>
    <dgm:cxn modelId="{C65C82B1-444F-49C9-824B-71CA4ABF5768}" type="presOf" srcId="{D3D2951F-D962-400A-BBC5-3D183A6BDBAF}" destId="{63E97836-64E2-421E-8D69-4ACFAB87CFEB}" srcOrd="0" destOrd="0" presId="urn:microsoft.com/office/officeart/2005/8/layout/lProcess1"/>
    <dgm:cxn modelId="{BFAEB03F-9F44-4EB4-9D31-846B373FC733}" srcId="{C0367BBB-0AB9-412D-99D7-DD715581F4BB}" destId="{48140E16-7ED2-4722-9C18-80D385D9841C}" srcOrd="0" destOrd="0" parTransId="{44C6D3EC-3A3B-408F-8A0F-3AEDB854F843}" sibTransId="{C79D0ED9-D151-4D1C-801E-DA5AA6ACB7F3}"/>
    <dgm:cxn modelId="{C11E57A0-890C-4280-A53F-950DA3E9225E}" type="presOf" srcId="{D56A87A1-E0C9-4944-AF64-7D65EB8DDA29}" destId="{B2E63112-D2BE-4CC8-B898-6E7B0FC38B43}" srcOrd="0" destOrd="0" presId="urn:microsoft.com/office/officeart/2005/8/layout/lProcess1"/>
    <dgm:cxn modelId="{E77B0EB3-4457-49AE-BD93-970988D84750}" srcId="{D3D2951F-D962-400A-BBC5-3D183A6BDBAF}" destId="{EA4531B2-4C1B-48A5-B7A7-E721080BB511}" srcOrd="2" destOrd="0" parTransId="{1DBB3383-A71B-4891-A9A9-859C886CD2FF}" sibTransId="{C1362EDD-F773-4489-98EF-9E6B97A76A8A}"/>
    <dgm:cxn modelId="{B62F989D-DFF2-4CD6-BE52-C45CD28464B5}" type="presOf" srcId="{44C6D3EC-3A3B-408F-8A0F-3AEDB854F843}" destId="{3C393F6A-CB30-49EE-A5F7-B2C0586E0009}" srcOrd="0" destOrd="0" presId="urn:microsoft.com/office/officeart/2005/8/layout/lProcess1"/>
    <dgm:cxn modelId="{DEA07D52-5B6C-4BB3-B213-7EA6AEEA62D8}" type="presOf" srcId="{C79D0ED9-D151-4D1C-801E-DA5AA6ACB7F3}" destId="{42849433-B32F-40E5-BBC7-80D968359A2C}" srcOrd="0" destOrd="0" presId="urn:microsoft.com/office/officeart/2005/8/layout/lProcess1"/>
    <dgm:cxn modelId="{5F92C65C-3F09-4A32-A7D0-1A4C9BB795D5}" type="presOf" srcId="{1176F281-DC3C-4C51-8D6B-ACE8A91A2997}" destId="{B1D65DE0-A0CE-4187-92DA-8B31CBDE0623}" srcOrd="0" destOrd="0" presId="urn:microsoft.com/office/officeart/2005/8/layout/lProcess1"/>
    <dgm:cxn modelId="{F27F2532-68E2-47A9-A28C-A1341C5A7FD8}" type="presParOf" srcId="{63E97836-64E2-421E-8D69-4ACFAB87CFEB}" destId="{4D79E1F9-67A2-42B1-93A2-DF681881B6B3}" srcOrd="0" destOrd="0" presId="urn:microsoft.com/office/officeart/2005/8/layout/lProcess1"/>
    <dgm:cxn modelId="{7374BC37-046B-4E1C-A443-B8BA71FB8C82}" type="presParOf" srcId="{4D79E1F9-67A2-42B1-93A2-DF681881B6B3}" destId="{217DBE65-F9DF-4186-8EA6-2AD1573B2834}" srcOrd="0" destOrd="0" presId="urn:microsoft.com/office/officeart/2005/8/layout/lProcess1"/>
    <dgm:cxn modelId="{E433E2F0-3984-41F9-B305-A9008C81C3C9}" type="presParOf" srcId="{4D79E1F9-67A2-42B1-93A2-DF681881B6B3}" destId="{7591C15C-FFB5-4303-ACE3-EA348CB80D61}" srcOrd="1" destOrd="0" presId="urn:microsoft.com/office/officeart/2005/8/layout/lProcess1"/>
    <dgm:cxn modelId="{76F30CD2-E3A8-43A9-9AAA-5DE16C35C30D}" type="presParOf" srcId="{4D79E1F9-67A2-42B1-93A2-DF681881B6B3}" destId="{99C14A5B-D623-4AB2-9C4B-B473E1E7C157}" srcOrd="2" destOrd="0" presId="urn:microsoft.com/office/officeart/2005/8/layout/lProcess1"/>
    <dgm:cxn modelId="{D2C0A285-DC45-4EE1-B422-5FEFB0BB3E98}" type="presParOf" srcId="{4D79E1F9-67A2-42B1-93A2-DF681881B6B3}" destId="{97FDF79B-8EA9-45E9-8313-6DA8935EE338}" srcOrd="3" destOrd="0" presId="urn:microsoft.com/office/officeart/2005/8/layout/lProcess1"/>
    <dgm:cxn modelId="{7515719B-B3A4-48B5-AD8E-7E7127D1767E}" type="presParOf" srcId="{4D79E1F9-67A2-42B1-93A2-DF681881B6B3}" destId="{D6F70C65-B51F-44D2-A9E8-22B086AC93F1}" srcOrd="4" destOrd="0" presId="urn:microsoft.com/office/officeart/2005/8/layout/lProcess1"/>
    <dgm:cxn modelId="{D494A375-76D5-45BC-8F26-326DEC04A9B0}" type="presParOf" srcId="{4D79E1F9-67A2-42B1-93A2-DF681881B6B3}" destId="{2927E110-30DC-40E1-9638-842CEDFCFD04}" srcOrd="5" destOrd="0" presId="urn:microsoft.com/office/officeart/2005/8/layout/lProcess1"/>
    <dgm:cxn modelId="{2EAF892B-24D2-4082-84DC-ACA5ADC7CA1B}" type="presParOf" srcId="{4D79E1F9-67A2-42B1-93A2-DF681881B6B3}" destId="{B1D65DE0-A0CE-4187-92DA-8B31CBDE0623}" srcOrd="6" destOrd="0" presId="urn:microsoft.com/office/officeart/2005/8/layout/lProcess1"/>
    <dgm:cxn modelId="{658BA9B9-8140-45DA-BA9E-720023592ECF}" type="presParOf" srcId="{4D79E1F9-67A2-42B1-93A2-DF681881B6B3}" destId="{457663AA-DCE1-4A64-851A-449FF8E84286}" srcOrd="7" destOrd="0" presId="urn:microsoft.com/office/officeart/2005/8/layout/lProcess1"/>
    <dgm:cxn modelId="{3844447D-BF9B-43F5-AAC4-3A34B57E1B84}" type="presParOf" srcId="{4D79E1F9-67A2-42B1-93A2-DF681881B6B3}" destId="{E32B18A3-82D0-4AEC-9A72-96EE996920BD}" srcOrd="8" destOrd="0" presId="urn:microsoft.com/office/officeart/2005/8/layout/lProcess1"/>
    <dgm:cxn modelId="{8A0E19EA-AC06-4F3F-927E-A7DA03B61F17}" type="presParOf" srcId="{63E97836-64E2-421E-8D69-4ACFAB87CFEB}" destId="{FAC4264A-4930-4697-A1ED-5FD924349C52}" srcOrd="1" destOrd="0" presId="urn:microsoft.com/office/officeart/2005/8/layout/lProcess1"/>
    <dgm:cxn modelId="{4FDBB5F2-7F1A-4CD3-94B2-BF74159A9F65}" type="presParOf" srcId="{63E97836-64E2-421E-8D69-4ACFAB87CFEB}" destId="{1D763FEB-C9DB-4B42-855E-B2DF4021B57C}" srcOrd="2" destOrd="0" presId="urn:microsoft.com/office/officeart/2005/8/layout/lProcess1"/>
    <dgm:cxn modelId="{55FD5675-4BB4-4F14-9F1C-E6B816F579A9}" type="presParOf" srcId="{1D763FEB-C9DB-4B42-855E-B2DF4021B57C}" destId="{BD3F98C9-A65D-453D-A55D-F340FDCE62BD}" srcOrd="0" destOrd="0" presId="urn:microsoft.com/office/officeart/2005/8/layout/lProcess1"/>
    <dgm:cxn modelId="{2B657D25-CFCB-4869-8C43-100D4B60FA13}" type="presParOf" srcId="{1D763FEB-C9DB-4B42-855E-B2DF4021B57C}" destId="{3C393F6A-CB30-49EE-A5F7-B2C0586E0009}" srcOrd="1" destOrd="0" presId="urn:microsoft.com/office/officeart/2005/8/layout/lProcess1"/>
    <dgm:cxn modelId="{E05859D8-CF8B-4765-952E-53ED3CDBC138}" type="presParOf" srcId="{1D763FEB-C9DB-4B42-855E-B2DF4021B57C}" destId="{DB536DEE-06AB-473E-A00B-DCBDA15B6D27}" srcOrd="2" destOrd="0" presId="urn:microsoft.com/office/officeart/2005/8/layout/lProcess1"/>
    <dgm:cxn modelId="{2F933EF4-9AA0-4081-8623-68C08624212B}" type="presParOf" srcId="{1D763FEB-C9DB-4B42-855E-B2DF4021B57C}" destId="{42849433-B32F-40E5-BBC7-80D968359A2C}" srcOrd="3" destOrd="0" presId="urn:microsoft.com/office/officeart/2005/8/layout/lProcess1"/>
    <dgm:cxn modelId="{B108948C-1F38-4DD8-89EA-AAB72E33BD9D}" type="presParOf" srcId="{1D763FEB-C9DB-4B42-855E-B2DF4021B57C}" destId="{60215F99-F30B-453D-9B0F-28A7CFA85078}" srcOrd="4" destOrd="0" presId="urn:microsoft.com/office/officeart/2005/8/layout/lProcess1"/>
    <dgm:cxn modelId="{3AB3D105-FE03-435E-84B9-A7F0777678FC}" type="presParOf" srcId="{63E97836-64E2-421E-8D69-4ACFAB87CFEB}" destId="{49FEF691-0A69-40B2-9ABB-87AD7AEA8237}" srcOrd="3" destOrd="0" presId="urn:microsoft.com/office/officeart/2005/8/layout/lProcess1"/>
    <dgm:cxn modelId="{A8253197-B019-45D0-B522-CF77D821401B}" type="presParOf" srcId="{63E97836-64E2-421E-8D69-4ACFAB87CFEB}" destId="{59650B1E-0195-44C2-B007-DF3881EA992F}" srcOrd="4" destOrd="0" presId="urn:microsoft.com/office/officeart/2005/8/layout/lProcess1"/>
    <dgm:cxn modelId="{91100C5B-08AA-420E-BCD0-F2B2529BAED2}" type="presParOf" srcId="{59650B1E-0195-44C2-B007-DF3881EA992F}" destId="{3AED3C25-1FF1-4FD0-8DB1-134D3266367D}" srcOrd="0" destOrd="0" presId="urn:microsoft.com/office/officeart/2005/8/layout/lProcess1"/>
    <dgm:cxn modelId="{DD41D644-A2DC-4FD0-B9F7-67B2B823973A}" type="presParOf" srcId="{59650B1E-0195-44C2-B007-DF3881EA992F}" destId="{B2E63112-D2BE-4CC8-B898-6E7B0FC38B43}" srcOrd="1" destOrd="0" presId="urn:microsoft.com/office/officeart/2005/8/layout/lProcess1"/>
    <dgm:cxn modelId="{8026AE12-A04A-44BD-B903-603B79B898BA}" type="presParOf" srcId="{59650B1E-0195-44C2-B007-DF3881EA992F}" destId="{E9451831-8DF5-422B-AFF8-CA836ECEA1BC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665918-2A84-43A0-B2DB-94A7E5B60FC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4CF8E6-258C-47C0-B251-4B6C7D7855DE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Мощность -40 га. </a:t>
          </a:r>
        </a:p>
      </dgm:t>
    </dgm:pt>
    <dgm:pt modelId="{81FB6A40-52F5-4E4D-82DC-1850034AB3AC}" type="parTrans" cxnId="{41BC15AD-D950-49A6-B870-A24F6F7495D9}">
      <dgm:prSet/>
      <dgm:spPr/>
      <dgm:t>
        <a:bodyPr/>
        <a:lstStyle/>
        <a:p>
          <a:endParaRPr lang="ru-RU"/>
        </a:p>
      </dgm:t>
    </dgm:pt>
    <dgm:pt modelId="{68AF91BA-104B-4E37-ABF4-21B850F597D3}" type="sibTrans" cxnId="{41BC15AD-D950-49A6-B870-A24F6F7495D9}">
      <dgm:prSet/>
      <dgm:spPr/>
      <dgm:t>
        <a:bodyPr/>
        <a:lstStyle/>
        <a:p>
          <a:endParaRPr lang="ru-RU"/>
        </a:p>
      </dgm:t>
    </dgm:pt>
    <dgm:pt modelId="{69CA0919-8C0B-46D7-B69E-860A76F748E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Стоимость проекта – 550,0 млн.тенге. </a:t>
          </a:r>
        </a:p>
      </dgm:t>
    </dgm:pt>
    <dgm:pt modelId="{E7C7C56E-95C1-4337-9D13-12B377354040}" type="parTrans" cxnId="{D696A28F-51B7-4DB6-8927-2D185C013573}">
      <dgm:prSet/>
      <dgm:spPr/>
      <dgm:t>
        <a:bodyPr/>
        <a:lstStyle/>
        <a:p>
          <a:endParaRPr lang="ru-RU"/>
        </a:p>
      </dgm:t>
    </dgm:pt>
    <dgm:pt modelId="{72BEAF95-7B9F-443A-879C-268EB952078E}" type="sibTrans" cxnId="{D696A28F-51B7-4DB6-8927-2D185C013573}">
      <dgm:prSet/>
      <dgm:spPr/>
      <dgm:t>
        <a:bodyPr/>
        <a:lstStyle/>
        <a:p>
          <a:endParaRPr lang="ru-RU"/>
        </a:p>
      </dgm:t>
    </dgm:pt>
    <dgm:pt modelId="{B976053B-F1E9-4EE7-8CAA-04799997F6C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Будет создано 15 рабочих мест  </a:t>
          </a:r>
        </a:p>
      </dgm:t>
    </dgm:pt>
    <dgm:pt modelId="{4C2314EB-22CD-4984-A0E7-0F6625E8EDCD}" type="parTrans" cxnId="{43A6319E-9374-437B-9E7C-677CC2B3019B}">
      <dgm:prSet/>
      <dgm:spPr/>
      <dgm:t>
        <a:bodyPr/>
        <a:lstStyle/>
        <a:p>
          <a:endParaRPr lang="ru-RU"/>
        </a:p>
      </dgm:t>
    </dgm:pt>
    <dgm:pt modelId="{D1F2DA4B-870B-440C-A1C0-B5452D94A3F3}" type="sibTrans" cxnId="{43A6319E-9374-437B-9E7C-677CC2B3019B}">
      <dgm:prSet/>
      <dgm:spPr/>
      <dgm:t>
        <a:bodyPr/>
        <a:lstStyle/>
        <a:p>
          <a:endParaRPr lang="ru-RU"/>
        </a:p>
      </dgm:t>
    </dgm:pt>
    <dgm:pt modelId="{34AA5CAB-782E-45AD-B5D2-DFA05A9A5C28}" type="pres">
      <dgm:prSet presAssocID="{51665918-2A84-43A0-B2DB-94A7E5B60F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D23123-29C0-493D-A972-76FDFB8E058E}" type="pres">
      <dgm:prSet presAssocID="{69CA0919-8C0B-46D7-B69E-860A76F748ED}" presName="boxAndChildren" presStyleCnt="0"/>
      <dgm:spPr/>
    </dgm:pt>
    <dgm:pt modelId="{6FC55698-0B41-46CA-BE95-B3E5D0554C50}" type="pres">
      <dgm:prSet presAssocID="{69CA0919-8C0B-46D7-B69E-860A76F748ED}" presName="parentTextBox" presStyleLbl="node1" presStyleIdx="0" presStyleCnt="3"/>
      <dgm:spPr/>
      <dgm:t>
        <a:bodyPr/>
        <a:lstStyle/>
        <a:p>
          <a:endParaRPr lang="ru-RU"/>
        </a:p>
      </dgm:t>
    </dgm:pt>
    <dgm:pt modelId="{1AD5945D-5750-429B-89BB-4C70D8AE3D42}" type="pres">
      <dgm:prSet presAssocID="{D1F2DA4B-870B-440C-A1C0-B5452D94A3F3}" presName="sp" presStyleCnt="0"/>
      <dgm:spPr/>
    </dgm:pt>
    <dgm:pt modelId="{3C00D272-64FF-4212-95A8-74FF77155406}" type="pres">
      <dgm:prSet presAssocID="{B976053B-F1E9-4EE7-8CAA-04799997F6CD}" presName="arrowAndChildren" presStyleCnt="0"/>
      <dgm:spPr/>
    </dgm:pt>
    <dgm:pt modelId="{0A44F9F3-BFE9-4163-BA6A-B4D57A5676A0}" type="pres">
      <dgm:prSet presAssocID="{B976053B-F1E9-4EE7-8CAA-04799997F6CD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22C1141A-2512-4CF3-9FBE-46C861564382}" type="pres">
      <dgm:prSet presAssocID="{68AF91BA-104B-4E37-ABF4-21B850F597D3}" presName="sp" presStyleCnt="0"/>
      <dgm:spPr/>
    </dgm:pt>
    <dgm:pt modelId="{8379A004-91E9-438D-AA92-EED221C3908C}" type="pres">
      <dgm:prSet presAssocID="{4D4CF8E6-258C-47C0-B251-4B6C7D7855DE}" presName="arrowAndChildren" presStyleCnt="0"/>
      <dgm:spPr/>
    </dgm:pt>
    <dgm:pt modelId="{38EBFCF9-8851-40F5-9B47-5EFEAD8B9541}" type="pres">
      <dgm:prSet presAssocID="{4D4CF8E6-258C-47C0-B251-4B6C7D7855DE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5F951205-79A9-48A8-BE57-4EA6FBFD7770}" type="presOf" srcId="{4D4CF8E6-258C-47C0-B251-4B6C7D7855DE}" destId="{38EBFCF9-8851-40F5-9B47-5EFEAD8B9541}" srcOrd="0" destOrd="0" presId="urn:microsoft.com/office/officeart/2005/8/layout/process4"/>
    <dgm:cxn modelId="{41BC15AD-D950-49A6-B870-A24F6F7495D9}" srcId="{51665918-2A84-43A0-B2DB-94A7E5B60FC0}" destId="{4D4CF8E6-258C-47C0-B251-4B6C7D7855DE}" srcOrd="0" destOrd="0" parTransId="{81FB6A40-52F5-4E4D-82DC-1850034AB3AC}" sibTransId="{68AF91BA-104B-4E37-ABF4-21B850F597D3}"/>
    <dgm:cxn modelId="{43A6319E-9374-437B-9E7C-677CC2B3019B}" srcId="{51665918-2A84-43A0-B2DB-94A7E5B60FC0}" destId="{B976053B-F1E9-4EE7-8CAA-04799997F6CD}" srcOrd="1" destOrd="0" parTransId="{4C2314EB-22CD-4984-A0E7-0F6625E8EDCD}" sibTransId="{D1F2DA4B-870B-440C-A1C0-B5452D94A3F3}"/>
    <dgm:cxn modelId="{C9BBC398-FA6D-413C-8E55-9A0C0ED2E85D}" type="presOf" srcId="{51665918-2A84-43A0-B2DB-94A7E5B60FC0}" destId="{34AA5CAB-782E-45AD-B5D2-DFA05A9A5C28}" srcOrd="0" destOrd="0" presId="urn:microsoft.com/office/officeart/2005/8/layout/process4"/>
    <dgm:cxn modelId="{8D35E70B-B880-40FD-BDEA-9C9B5E299B90}" type="presOf" srcId="{B976053B-F1E9-4EE7-8CAA-04799997F6CD}" destId="{0A44F9F3-BFE9-4163-BA6A-B4D57A5676A0}" srcOrd="0" destOrd="0" presId="urn:microsoft.com/office/officeart/2005/8/layout/process4"/>
    <dgm:cxn modelId="{A8210B20-329B-45C0-9143-5D788E3A42B7}" type="presOf" srcId="{69CA0919-8C0B-46D7-B69E-860A76F748ED}" destId="{6FC55698-0B41-46CA-BE95-B3E5D0554C50}" srcOrd="0" destOrd="0" presId="urn:microsoft.com/office/officeart/2005/8/layout/process4"/>
    <dgm:cxn modelId="{D696A28F-51B7-4DB6-8927-2D185C013573}" srcId="{51665918-2A84-43A0-B2DB-94A7E5B60FC0}" destId="{69CA0919-8C0B-46D7-B69E-860A76F748ED}" srcOrd="2" destOrd="0" parTransId="{E7C7C56E-95C1-4337-9D13-12B377354040}" sibTransId="{72BEAF95-7B9F-443A-879C-268EB952078E}"/>
    <dgm:cxn modelId="{EDEB3D8C-8195-4F12-9077-FE39FB638B0A}" type="presParOf" srcId="{34AA5CAB-782E-45AD-B5D2-DFA05A9A5C28}" destId="{38D23123-29C0-493D-A972-76FDFB8E058E}" srcOrd="0" destOrd="0" presId="urn:microsoft.com/office/officeart/2005/8/layout/process4"/>
    <dgm:cxn modelId="{0388F977-9A9B-4906-8279-A4D1280507C9}" type="presParOf" srcId="{38D23123-29C0-493D-A972-76FDFB8E058E}" destId="{6FC55698-0B41-46CA-BE95-B3E5D0554C50}" srcOrd="0" destOrd="0" presId="urn:microsoft.com/office/officeart/2005/8/layout/process4"/>
    <dgm:cxn modelId="{13AF1181-C5CE-4A73-BA71-C68085BE8EE3}" type="presParOf" srcId="{34AA5CAB-782E-45AD-B5D2-DFA05A9A5C28}" destId="{1AD5945D-5750-429B-89BB-4C70D8AE3D42}" srcOrd="1" destOrd="0" presId="urn:microsoft.com/office/officeart/2005/8/layout/process4"/>
    <dgm:cxn modelId="{1ABBAA72-5D72-4A12-9FEB-24759AAE0525}" type="presParOf" srcId="{34AA5CAB-782E-45AD-B5D2-DFA05A9A5C28}" destId="{3C00D272-64FF-4212-95A8-74FF77155406}" srcOrd="2" destOrd="0" presId="urn:microsoft.com/office/officeart/2005/8/layout/process4"/>
    <dgm:cxn modelId="{F1D2DF8A-8D10-440A-B624-6F46F3AD36F6}" type="presParOf" srcId="{3C00D272-64FF-4212-95A8-74FF77155406}" destId="{0A44F9F3-BFE9-4163-BA6A-B4D57A5676A0}" srcOrd="0" destOrd="0" presId="urn:microsoft.com/office/officeart/2005/8/layout/process4"/>
    <dgm:cxn modelId="{E04E9BC0-2998-45E8-8716-ABB5D29C681F}" type="presParOf" srcId="{34AA5CAB-782E-45AD-B5D2-DFA05A9A5C28}" destId="{22C1141A-2512-4CF3-9FBE-46C861564382}" srcOrd="3" destOrd="0" presId="urn:microsoft.com/office/officeart/2005/8/layout/process4"/>
    <dgm:cxn modelId="{090ED6F0-E7EA-4A29-8EAC-B3D74F703C53}" type="presParOf" srcId="{34AA5CAB-782E-45AD-B5D2-DFA05A9A5C28}" destId="{8379A004-91E9-438D-AA92-EED221C3908C}" srcOrd="4" destOrd="0" presId="urn:microsoft.com/office/officeart/2005/8/layout/process4"/>
    <dgm:cxn modelId="{04BB9A2B-869F-44EE-BC09-281F2AFDE6B7}" type="presParOf" srcId="{8379A004-91E9-438D-AA92-EED221C3908C}" destId="{38EBFCF9-8851-40F5-9B47-5EFEAD8B954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665918-2A84-43A0-B2DB-94A7E5B60FC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4CF8E6-258C-47C0-B251-4B6C7D7855DE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Мощность -1000 голов. </a:t>
          </a:r>
        </a:p>
      </dgm:t>
    </dgm:pt>
    <dgm:pt modelId="{81FB6A40-52F5-4E4D-82DC-1850034AB3AC}" type="parTrans" cxnId="{41BC15AD-D950-49A6-B870-A24F6F7495D9}">
      <dgm:prSet/>
      <dgm:spPr/>
      <dgm:t>
        <a:bodyPr/>
        <a:lstStyle/>
        <a:p>
          <a:endParaRPr lang="ru-RU"/>
        </a:p>
      </dgm:t>
    </dgm:pt>
    <dgm:pt modelId="{68AF91BA-104B-4E37-ABF4-21B850F597D3}" type="sibTrans" cxnId="{41BC15AD-D950-49A6-B870-A24F6F7495D9}">
      <dgm:prSet/>
      <dgm:spPr/>
      <dgm:t>
        <a:bodyPr/>
        <a:lstStyle/>
        <a:p>
          <a:endParaRPr lang="ru-RU"/>
        </a:p>
      </dgm:t>
    </dgm:pt>
    <dgm:pt modelId="{69CA0919-8C0B-46D7-B69E-860A76F748E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Стоимость проекта – 350,0 млн.тенге. </a:t>
          </a:r>
        </a:p>
      </dgm:t>
    </dgm:pt>
    <dgm:pt modelId="{E7C7C56E-95C1-4337-9D13-12B377354040}" type="parTrans" cxnId="{D696A28F-51B7-4DB6-8927-2D185C013573}">
      <dgm:prSet/>
      <dgm:spPr/>
      <dgm:t>
        <a:bodyPr/>
        <a:lstStyle/>
        <a:p>
          <a:endParaRPr lang="ru-RU"/>
        </a:p>
      </dgm:t>
    </dgm:pt>
    <dgm:pt modelId="{72BEAF95-7B9F-443A-879C-268EB952078E}" type="sibTrans" cxnId="{D696A28F-51B7-4DB6-8927-2D185C013573}">
      <dgm:prSet/>
      <dgm:spPr/>
      <dgm:t>
        <a:bodyPr/>
        <a:lstStyle/>
        <a:p>
          <a:endParaRPr lang="ru-RU"/>
        </a:p>
      </dgm:t>
    </dgm:pt>
    <dgm:pt modelId="{B976053B-F1E9-4EE7-8CAA-04799997F6C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Будет создано 16 рабочих мест  </a:t>
          </a:r>
        </a:p>
      </dgm:t>
    </dgm:pt>
    <dgm:pt modelId="{4C2314EB-22CD-4984-A0E7-0F6625E8EDCD}" type="parTrans" cxnId="{43A6319E-9374-437B-9E7C-677CC2B3019B}">
      <dgm:prSet/>
      <dgm:spPr/>
      <dgm:t>
        <a:bodyPr/>
        <a:lstStyle/>
        <a:p>
          <a:endParaRPr lang="ru-RU"/>
        </a:p>
      </dgm:t>
    </dgm:pt>
    <dgm:pt modelId="{D1F2DA4B-870B-440C-A1C0-B5452D94A3F3}" type="sibTrans" cxnId="{43A6319E-9374-437B-9E7C-677CC2B3019B}">
      <dgm:prSet/>
      <dgm:spPr/>
      <dgm:t>
        <a:bodyPr/>
        <a:lstStyle/>
        <a:p>
          <a:endParaRPr lang="ru-RU"/>
        </a:p>
      </dgm:t>
    </dgm:pt>
    <dgm:pt modelId="{34AA5CAB-782E-45AD-B5D2-DFA05A9A5C28}" type="pres">
      <dgm:prSet presAssocID="{51665918-2A84-43A0-B2DB-94A7E5B60F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D23123-29C0-493D-A972-76FDFB8E058E}" type="pres">
      <dgm:prSet presAssocID="{69CA0919-8C0B-46D7-B69E-860A76F748ED}" presName="boxAndChildren" presStyleCnt="0"/>
      <dgm:spPr/>
    </dgm:pt>
    <dgm:pt modelId="{6FC55698-0B41-46CA-BE95-B3E5D0554C50}" type="pres">
      <dgm:prSet presAssocID="{69CA0919-8C0B-46D7-B69E-860A76F748ED}" presName="parentTextBox" presStyleLbl="node1" presStyleIdx="0" presStyleCnt="3"/>
      <dgm:spPr/>
      <dgm:t>
        <a:bodyPr/>
        <a:lstStyle/>
        <a:p>
          <a:endParaRPr lang="ru-RU"/>
        </a:p>
      </dgm:t>
    </dgm:pt>
    <dgm:pt modelId="{1AD5945D-5750-429B-89BB-4C70D8AE3D42}" type="pres">
      <dgm:prSet presAssocID="{D1F2DA4B-870B-440C-A1C0-B5452D94A3F3}" presName="sp" presStyleCnt="0"/>
      <dgm:spPr/>
    </dgm:pt>
    <dgm:pt modelId="{3C00D272-64FF-4212-95A8-74FF77155406}" type="pres">
      <dgm:prSet presAssocID="{B976053B-F1E9-4EE7-8CAA-04799997F6CD}" presName="arrowAndChildren" presStyleCnt="0"/>
      <dgm:spPr/>
    </dgm:pt>
    <dgm:pt modelId="{0A44F9F3-BFE9-4163-BA6A-B4D57A5676A0}" type="pres">
      <dgm:prSet presAssocID="{B976053B-F1E9-4EE7-8CAA-04799997F6CD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22C1141A-2512-4CF3-9FBE-46C861564382}" type="pres">
      <dgm:prSet presAssocID="{68AF91BA-104B-4E37-ABF4-21B850F597D3}" presName="sp" presStyleCnt="0"/>
      <dgm:spPr/>
    </dgm:pt>
    <dgm:pt modelId="{8379A004-91E9-438D-AA92-EED221C3908C}" type="pres">
      <dgm:prSet presAssocID="{4D4CF8E6-258C-47C0-B251-4B6C7D7855DE}" presName="arrowAndChildren" presStyleCnt="0"/>
      <dgm:spPr/>
    </dgm:pt>
    <dgm:pt modelId="{38EBFCF9-8851-40F5-9B47-5EFEAD8B9541}" type="pres">
      <dgm:prSet presAssocID="{4D4CF8E6-258C-47C0-B251-4B6C7D7855DE}" presName="parentTextArrow" presStyleLbl="node1" presStyleIdx="2" presStyleCnt="3" custLinFactX="-199122" custLinFactNeighborX="-200000" custLinFactNeighborY="-6091"/>
      <dgm:spPr/>
      <dgm:t>
        <a:bodyPr/>
        <a:lstStyle/>
        <a:p>
          <a:endParaRPr lang="ru-RU"/>
        </a:p>
      </dgm:t>
    </dgm:pt>
  </dgm:ptLst>
  <dgm:cxnLst>
    <dgm:cxn modelId="{C3B88EA7-76CC-4EA0-9894-F23A209678FD}" type="presOf" srcId="{69CA0919-8C0B-46D7-B69E-860A76F748ED}" destId="{6FC55698-0B41-46CA-BE95-B3E5D0554C50}" srcOrd="0" destOrd="0" presId="urn:microsoft.com/office/officeart/2005/8/layout/process4"/>
    <dgm:cxn modelId="{43A6319E-9374-437B-9E7C-677CC2B3019B}" srcId="{51665918-2A84-43A0-B2DB-94A7E5B60FC0}" destId="{B976053B-F1E9-4EE7-8CAA-04799997F6CD}" srcOrd="1" destOrd="0" parTransId="{4C2314EB-22CD-4984-A0E7-0F6625E8EDCD}" sibTransId="{D1F2DA4B-870B-440C-A1C0-B5452D94A3F3}"/>
    <dgm:cxn modelId="{90D25ACF-AEE0-41EC-8F16-7DEE60D2FA6F}" type="presOf" srcId="{4D4CF8E6-258C-47C0-B251-4B6C7D7855DE}" destId="{38EBFCF9-8851-40F5-9B47-5EFEAD8B9541}" srcOrd="0" destOrd="0" presId="urn:microsoft.com/office/officeart/2005/8/layout/process4"/>
    <dgm:cxn modelId="{A9CAF1E4-AFD6-4DD7-8FEA-4E54FF222199}" type="presOf" srcId="{B976053B-F1E9-4EE7-8CAA-04799997F6CD}" destId="{0A44F9F3-BFE9-4163-BA6A-B4D57A5676A0}" srcOrd="0" destOrd="0" presId="urn:microsoft.com/office/officeart/2005/8/layout/process4"/>
    <dgm:cxn modelId="{41BC15AD-D950-49A6-B870-A24F6F7495D9}" srcId="{51665918-2A84-43A0-B2DB-94A7E5B60FC0}" destId="{4D4CF8E6-258C-47C0-B251-4B6C7D7855DE}" srcOrd="0" destOrd="0" parTransId="{81FB6A40-52F5-4E4D-82DC-1850034AB3AC}" sibTransId="{68AF91BA-104B-4E37-ABF4-21B850F597D3}"/>
    <dgm:cxn modelId="{FB3A19DD-D62C-4071-B85C-2DBD4DDD76B2}" type="presOf" srcId="{51665918-2A84-43A0-B2DB-94A7E5B60FC0}" destId="{34AA5CAB-782E-45AD-B5D2-DFA05A9A5C28}" srcOrd="0" destOrd="0" presId="urn:microsoft.com/office/officeart/2005/8/layout/process4"/>
    <dgm:cxn modelId="{D696A28F-51B7-4DB6-8927-2D185C013573}" srcId="{51665918-2A84-43A0-B2DB-94A7E5B60FC0}" destId="{69CA0919-8C0B-46D7-B69E-860A76F748ED}" srcOrd="2" destOrd="0" parTransId="{E7C7C56E-95C1-4337-9D13-12B377354040}" sibTransId="{72BEAF95-7B9F-443A-879C-268EB952078E}"/>
    <dgm:cxn modelId="{5EF34CD6-9E5C-4818-9543-A08B7B2A8B25}" type="presParOf" srcId="{34AA5CAB-782E-45AD-B5D2-DFA05A9A5C28}" destId="{38D23123-29C0-493D-A972-76FDFB8E058E}" srcOrd="0" destOrd="0" presId="urn:microsoft.com/office/officeart/2005/8/layout/process4"/>
    <dgm:cxn modelId="{97E122A8-4681-437F-A6B6-FA502C2C122F}" type="presParOf" srcId="{38D23123-29C0-493D-A972-76FDFB8E058E}" destId="{6FC55698-0B41-46CA-BE95-B3E5D0554C50}" srcOrd="0" destOrd="0" presId="urn:microsoft.com/office/officeart/2005/8/layout/process4"/>
    <dgm:cxn modelId="{7FAC3315-A0E4-44A6-B628-AB7667FA32A8}" type="presParOf" srcId="{34AA5CAB-782E-45AD-B5D2-DFA05A9A5C28}" destId="{1AD5945D-5750-429B-89BB-4C70D8AE3D42}" srcOrd="1" destOrd="0" presId="urn:microsoft.com/office/officeart/2005/8/layout/process4"/>
    <dgm:cxn modelId="{ADF4D262-3BE1-4191-9C0A-924982D6F576}" type="presParOf" srcId="{34AA5CAB-782E-45AD-B5D2-DFA05A9A5C28}" destId="{3C00D272-64FF-4212-95A8-74FF77155406}" srcOrd="2" destOrd="0" presId="urn:microsoft.com/office/officeart/2005/8/layout/process4"/>
    <dgm:cxn modelId="{FA75E322-1770-4662-A8A0-B028DFC0A7D9}" type="presParOf" srcId="{3C00D272-64FF-4212-95A8-74FF77155406}" destId="{0A44F9F3-BFE9-4163-BA6A-B4D57A5676A0}" srcOrd="0" destOrd="0" presId="urn:microsoft.com/office/officeart/2005/8/layout/process4"/>
    <dgm:cxn modelId="{858AE319-9A5D-44B2-980B-EEE248C34CD3}" type="presParOf" srcId="{34AA5CAB-782E-45AD-B5D2-DFA05A9A5C28}" destId="{22C1141A-2512-4CF3-9FBE-46C861564382}" srcOrd="3" destOrd="0" presId="urn:microsoft.com/office/officeart/2005/8/layout/process4"/>
    <dgm:cxn modelId="{72C488C8-A22B-4509-9012-E01FC1602BDE}" type="presParOf" srcId="{34AA5CAB-782E-45AD-B5D2-DFA05A9A5C28}" destId="{8379A004-91E9-438D-AA92-EED221C3908C}" srcOrd="4" destOrd="0" presId="urn:microsoft.com/office/officeart/2005/8/layout/process4"/>
    <dgm:cxn modelId="{AB4B4BD4-884D-4A70-9A2A-9D0E39D4E664}" type="presParOf" srcId="{8379A004-91E9-438D-AA92-EED221C3908C}" destId="{38EBFCF9-8851-40F5-9B47-5EFEAD8B954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665918-2A84-43A0-B2DB-94A7E5B60FC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4CF8E6-258C-47C0-B251-4B6C7D7855DE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Мощность -200 голов. </a:t>
          </a:r>
        </a:p>
      </dgm:t>
    </dgm:pt>
    <dgm:pt modelId="{81FB6A40-52F5-4E4D-82DC-1850034AB3AC}" type="parTrans" cxnId="{41BC15AD-D950-49A6-B870-A24F6F7495D9}">
      <dgm:prSet/>
      <dgm:spPr/>
      <dgm:t>
        <a:bodyPr/>
        <a:lstStyle/>
        <a:p>
          <a:endParaRPr lang="ru-RU"/>
        </a:p>
      </dgm:t>
    </dgm:pt>
    <dgm:pt modelId="{68AF91BA-104B-4E37-ABF4-21B850F597D3}" type="sibTrans" cxnId="{41BC15AD-D950-49A6-B870-A24F6F7495D9}">
      <dgm:prSet/>
      <dgm:spPr/>
      <dgm:t>
        <a:bodyPr/>
        <a:lstStyle/>
        <a:p>
          <a:endParaRPr lang="ru-RU"/>
        </a:p>
      </dgm:t>
    </dgm:pt>
    <dgm:pt modelId="{69CA0919-8C0B-46D7-B69E-860A76F748E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Стоимость проекта – 200 млн.тенге</a:t>
          </a:r>
          <a:r>
            <a:rPr lang="kk-KZ" sz="900" b="1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E7C7C56E-95C1-4337-9D13-12B377354040}" type="parTrans" cxnId="{D696A28F-51B7-4DB6-8927-2D185C013573}">
      <dgm:prSet/>
      <dgm:spPr/>
      <dgm:t>
        <a:bodyPr/>
        <a:lstStyle/>
        <a:p>
          <a:endParaRPr lang="ru-RU"/>
        </a:p>
      </dgm:t>
    </dgm:pt>
    <dgm:pt modelId="{72BEAF95-7B9F-443A-879C-268EB952078E}" type="sibTrans" cxnId="{D696A28F-51B7-4DB6-8927-2D185C013573}">
      <dgm:prSet/>
      <dgm:spPr/>
      <dgm:t>
        <a:bodyPr/>
        <a:lstStyle/>
        <a:p>
          <a:endParaRPr lang="ru-RU"/>
        </a:p>
      </dgm:t>
    </dgm:pt>
    <dgm:pt modelId="{B976053B-F1E9-4EE7-8CAA-04799997F6C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Будет создано 10 рабочих мест  </a:t>
          </a:r>
        </a:p>
      </dgm:t>
    </dgm:pt>
    <dgm:pt modelId="{4C2314EB-22CD-4984-A0E7-0F6625E8EDCD}" type="parTrans" cxnId="{43A6319E-9374-437B-9E7C-677CC2B3019B}">
      <dgm:prSet/>
      <dgm:spPr/>
      <dgm:t>
        <a:bodyPr/>
        <a:lstStyle/>
        <a:p>
          <a:endParaRPr lang="ru-RU"/>
        </a:p>
      </dgm:t>
    </dgm:pt>
    <dgm:pt modelId="{D1F2DA4B-870B-440C-A1C0-B5452D94A3F3}" type="sibTrans" cxnId="{43A6319E-9374-437B-9E7C-677CC2B3019B}">
      <dgm:prSet/>
      <dgm:spPr/>
      <dgm:t>
        <a:bodyPr/>
        <a:lstStyle/>
        <a:p>
          <a:endParaRPr lang="ru-RU"/>
        </a:p>
      </dgm:t>
    </dgm:pt>
    <dgm:pt modelId="{34AA5CAB-782E-45AD-B5D2-DFA05A9A5C28}" type="pres">
      <dgm:prSet presAssocID="{51665918-2A84-43A0-B2DB-94A7E5B60F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D23123-29C0-493D-A972-76FDFB8E058E}" type="pres">
      <dgm:prSet presAssocID="{69CA0919-8C0B-46D7-B69E-860A76F748ED}" presName="boxAndChildren" presStyleCnt="0"/>
      <dgm:spPr/>
    </dgm:pt>
    <dgm:pt modelId="{6FC55698-0B41-46CA-BE95-B3E5D0554C50}" type="pres">
      <dgm:prSet presAssocID="{69CA0919-8C0B-46D7-B69E-860A76F748ED}" presName="parentTextBox" presStyleLbl="node1" presStyleIdx="0" presStyleCnt="3"/>
      <dgm:spPr/>
      <dgm:t>
        <a:bodyPr/>
        <a:lstStyle/>
        <a:p>
          <a:endParaRPr lang="ru-RU"/>
        </a:p>
      </dgm:t>
    </dgm:pt>
    <dgm:pt modelId="{1AD5945D-5750-429B-89BB-4C70D8AE3D42}" type="pres">
      <dgm:prSet presAssocID="{D1F2DA4B-870B-440C-A1C0-B5452D94A3F3}" presName="sp" presStyleCnt="0"/>
      <dgm:spPr/>
    </dgm:pt>
    <dgm:pt modelId="{3C00D272-64FF-4212-95A8-74FF77155406}" type="pres">
      <dgm:prSet presAssocID="{B976053B-F1E9-4EE7-8CAA-04799997F6CD}" presName="arrowAndChildren" presStyleCnt="0"/>
      <dgm:spPr/>
    </dgm:pt>
    <dgm:pt modelId="{0A44F9F3-BFE9-4163-BA6A-B4D57A5676A0}" type="pres">
      <dgm:prSet presAssocID="{B976053B-F1E9-4EE7-8CAA-04799997F6CD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22C1141A-2512-4CF3-9FBE-46C861564382}" type="pres">
      <dgm:prSet presAssocID="{68AF91BA-104B-4E37-ABF4-21B850F597D3}" presName="sp" presStyleCnt="0"/>
      <dgm:spPr/>
    </dgm:pt>
    <dgm:pt modelId="{8379A004-91E9-438D-AA92-EED221C3908C}" type="pres">
      <dgm:prSet presAssocID="{4D4CF8E6-258C-47C0-B251-4B6C7D7855DE}" presName="arrowAndChildren" presStyleCnt="0"/>
      <dgm:spPr/>
    </dgm:pt>
    <dgm:pt modelId="{38EBFCF9-8851-40F5-9B47-5EFEAD8B9541}" type="pres">
      <dgm:prSet presAssocID="{4D4CF8E6-258C-47C0-B251-4B6C7D7855DE}" presName="parentTextArrow" presStyleLbl="node1" presStyleIdx="2" presStyleCnt="3" custLinFactNeighborX="24011" custLinFactNeighborY="-15968"/>
      <dgm:spPr/>
      <dgm:t>
        <a:bodyPr/>
        <a:lstStyle/>
        <a:p>
          <a:endParaRPr lang="ru-RU"/>
        </a:p>
      </dgm:t>
    </dgm:pt>
  </dgm:ptLst>
  <dgm:cxnLst>
    <dgm:cxn modelId="{46DEA208-A215-4BD3-B63A-C4A35FD3E06D}" type="presOf" srcId="{69CA0919-8C0B-46D7-B69E-860A76F748ED}" destId="{6FC55698-0B41-46CA-BE95-B3E5D0554C50}" srcOrd="0" destOrd="0" presId="urn:microsoft.com/office/officeart/2005/8/layout/process4"/>
    <dgm:cxn modelId="{41BC15AD-D950-49A6-B870-A24F6F7495D9}" srcId="{51665918-2A84-43A0-B2DB-94A7E5B60FC0}" destId="{4D4CF8E6-258C-47C0-B251-4B6C7D7855DE}" srcOrd="0" destOrd="0" parTransId="{81FB6A40-52F5-4E4D-82DC-1850034AB3AC}" sibTransId="{68AF91BA-104B-4E37-ABF4-21B850F597D3}"/>
    <dgm:cxn modelId="{43A6319E-9374-437B-9E7C-677CC2B3019B}" srcId="{51665918-2A84-43A0-B2DB-94A7E5B60FC0}" destId="{B976053B-F1E9-4EE7-8CAA-04799997F6CD}" srcOrd="1" destOrd="0" parTransId="{4C2314EB-22CD-4984-A0E7-0F6625E8EDCD}" sibTransId="{D1F2DA4B-870B-440C-A1C0-B5452D94A3F3}"/>
    <dgm:cxn modelId="{7B4787E7-04CC-46E3-8621-59C12F07F525}" type="presOf" srcId="{51665918-2A84-43A0-B2DB-94A7E5B60FC0}" destId="{34AA5CAB-782E-45AD-B5D2-DFA05A9A5C28}" srcOrd="0" destOrd="0" presId="urn:microsoft.com/office/officeart/2005/8/layout/process4"/>
    <dgm:cxn modelId="{05530018-43AC-4C60-9A02-93B0D2D2CD76}" type="presOf" srcId="{4D4CF8E6-258C-47C0-B251-4B6C7D7855DE}" destId="{38EBFCF9-8851-40F5-9B47-5EFEAD8B9541}" srcOrd="0" destOrd="0" presId="urn:microsoft.com/office/officeart/2005/8/layout/process4"/>
    <dgm:cxn modelId="{D696A28F-51B7-4DB6-8927-2D185C013573}" srcId="{51665918-2A84-43A0-B2DB-94A7E5B60FC0}" destId="{69CA0919-8C0B-46D7-B69E-860A76F748ED}" srcOrd="2" destOrd="0" parTransId="{E7C7C56E-95C1-4337-9D13-12B377354040}" sibTransId="{72BEAF95-7B9F-443A-879C-268EB952078E}"/>
    <dgm:cxn modelId="{59D9737E-1866-4D70-B820-C16707324FBF}" type="presOf" srcId="{B976053B-F1E9-4EE7-8CAA-04799997F6CD}" destId="{0A44F9F3-BFE9-4163-BA6A-B4D57A5676A0}" srcOrd="0" destOrd="0" presId="urn:microsoft.com/office/officeart/2005/8/layout/process4"/>
    <dgm:cxn modelId="{29DB8455-77AC-4FF0-9FE1-6CC5ADE43F3E}" type="presParOf" srcId="{34AA5CAB-782E-45AD-B5D2-DFA05A9A5C28}" destId="{38D23123-29C0-493D-A972-76FDFB8E058E}" srcOrd="0" destOrd="0" presId="urn:microsoft.com/office/officeart/2005/8/layout/process4"/>
    <dgm:cxn modelId="{8505F110-A1E2-4A60-A7D0-EB333E8301D8}" type="presParOf" srcId="{38D23123-29C0-493D-A972-76FDFB8E058E}" destId="{6FC55698-0B41-46CA-BE95-B3E5D0554C50}" srcOrd="0" destOrd="0" presId="urn:microsoft.com/office/officeart/2005/8/layout/process4"/>
    <dgm:cxn modelId="{65C86ECA-C937-494D-9E48-B35CF2B23E28}" type="presParOf" srcId="{34AA5CAB-782E-45AD-B5D2-DFA05A9A5C28}" destId="{1AD5945D-5750-429B-89BB-4C70D8AE3D42}" srcOrd="1" destOrd="0" presId="urn:microsoft.com/office/officeart/2005/8/layout/process4"/>
    <dgm:cxn modelId="{B868C308-D161-4C64-A505-31038A2DA0DA}" type="presParOf" srcId="{34AA5CAB-782E-45AD-B5D2-DFA05A9A5C28}" destId="{3C00D272-64FF-4212-95A8-74FF77155406}" srcOrd="2" destOrd="0" presId="urn:microsoft.com/office/officeart/2005/8/layout/process4"/>
    <dgm:cxn modelId="{0BBE17B7-9981-4EB6-8EC9-7C43D169F4B6}" type="presParOf" srcId="{3C00D272-64FF-4212-95A8-74FF77155406}" destId="{0A44F9F3-BFE9-4163-BA6A-B4D57A5676A0}" srcOrd="0" destOrd="0" presId="urn:microsoft.com/office/officeart/2005/8/layout/process4"/>
    <dgm:cxn modelId="{4CD7BF44-A5F4-430A-8FE9-2D90AF65D800}" type="presParOf" srcId="{34AA5CAB-782E-45AD-B5D2-DFA05A9A5C28}" destId="{22C1141A-2512-4CF3-9FBE-46C861564382}" srcOrd="3" destOrd="0" presId="urn:microsoft.com/office/officeart/2005/8/layout/process4"/>
    <dgm:cxn modelId="{49039398-214A-459F-8E5D-3F5806435B7D}" type="presParOf" srcId="{34AA5CAB-782E-45AD-B5D2-DFA05A9A5C28}" destId="{8379A004-91E9-438D-AA92-EED221C3908C}" srcOrd="4" destOrd="0" presId="urn:microsoft.com/office/officeart/2005/8/layout/process4"/>
    <dgm:cxn modelId="{EDDF95FE-0E8F-46D0-8971-9247CA2DE54D}" type="presParOf" srcId="{8379A004-91E9-438D-AA92-EED221C3908C}" destId="{38EBFCF9-8851-40F5-9B47-5EFEAD8B954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1665918-2A84-43A0-B2DB-94A7E5B60FC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D4CF8E6-258C-47C0-B251-4B6C7D7855DE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Мощность – 1000 тонн. </a:t>
          </a:r>
        </a:p>
      </dgm:t>
    </dgm:pt>
    <dgm:pt modelId="{81FB6A40-52F5-4E4D-82DC-1850034AB3AC}" type="parTrans" cxnId="{41BC15AD-D950-49A6-B870-A24F6F7495D9}">
      <dgm:prSet/>
      <dgm:spPr/>
      <dgm:t>
        <a:bodyPr/>
        <a:lstStyle/>
        <a:p>
          <a:endParaRPr lang="ru-RU"/>
        </a:p>
      </dgm:t>
    </dgm:pt>
    <dgm:pt modelId="{68AF91BA-104B-4E37-ABF4-21B850F597D3}" type="sibTrans" cxnId="{41BC15AD-D950-49A6-B870-A24F6F7495D9}">
      <dgm:prSet/>
      <dgm:spPr/>
      <dgm:t>
        <a:bodyPr/>
        <a:lstStyle/>
        <a:p>
          <a:endParaRPr lang="ru-RU"/>
        </a:p>
      </dgm:t>
    </dgm:pt>
    <dgm:pt modelId="{69CA0919-8C0B-46D7-B69E-860A76F748E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Стоимость проекта - 645 млн.тенге. </a:t>
          </a:r>
        </a:p>
      </dgm:t>
    </dgm:pt>
    <dgm:pt modelId="{E7C7C56E-95C1-4337-9D13-12B377354040}" type="parTrans" cxnId="{D696A28F-51B7-4DB6-8927-2D185C013573}">
      <dgm:prSet/>
      <dgm:spPr/>
      <dgm:t>
        <a:bodyPr/>
        <a:lstStyle/>
        <a:p>
          <a:endParaRPr lang="ru-RU"/>
        </a:p>
      </dgm:t>
    </dgm:pt>
    <dgm:pt modelId="{72BEAF95-7B9F-443A-879C-268EB952078E}" type="sibTrans" cxnId="{D696A28F-51B7-4DB6-8927-2D185C013573}">
      <dgm:prSet/>
      <dgm:spPr/>
      <dgm:t>
        <a:bodyPr/>
        <a:lstStyle/>
        <a:p>
          <a:endParaRPr lang="ru-RU"/>
        </a:p>
      </dgm:t>
    </dgm:pt>
    <dgm:pt modelId="{B976053B-F1E9-4EE7-8CAA-04799997F6CD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Будет создано 25 рабочих мест  </a:t>
          </a:r>
        </a:p>
      </dgm:t>
    </dgm:pt>
    <dgm:pt modelId="{4C2314EB-22CD-4984-A0E7-0F6625E8EDCD}" type="parTrans" cxnId="{43A6319E-9374-437B-9E7C-677CC2B3019B}">
      <dgm:prSet/>
      <dgm:spPr/>
      <dgm:t>
        <a:bodyPr/>
        <a:lstStyle/>
        <a:p>
          <a:endParaRPr lang="ru-RU"/>
        </a:p>
      </dgm:t>
    </dgm:pt>
    <dgm:pt modelId="{D1F2DA4B-870B-440C-A1C0-B5452D94A3F3}" type="sibTrans" cxnId="{43A6319E-9374-437B-9E7C-677CC2B3019B}">
      <dgm:prSet/>
      <dgm:spPr/>
      <dgm:t>
        <a:bodyPr/>
        <a:lstStyle/>
        <a:p>
          <a:endParaRPr lang="ru-RU"/>
        </a:p>
      </dgm:t>
    </dgm:pt>
    <dgm:pt modelId="{34AA5CAB-782E-45AD-B5D2-DFA05A9A5C28}" type="pres">
      <dgm:prSet presAssocID="{51665918-2A84-43A0-B2DB-94A7E5B60F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D23123-29C0-493D-A972-76FDFB8E058E}" type="pres">
      <dgm:prSet presAssocID="{69CA0919-8C0B-46D7-B69E-860A76F748ED}" presName="boxAndChildren" presStyleCnt="0"/>
      <dgm:spPr/>
    </dgm:pt>
    <dgm:pt modelId="{6FC55698-0B41-46CA-BE95-B3E5D0554C50}" type="pres">
      <dgm:prSet presAssocID="{69CA0919-8C0B-46D7-B69E-860A76F748ED}" presName="parentTextBox" presStyleLbl="node1" presStyleIdx="0" presStyleCnt="3"/>
      <dgm:spPr/>
      <dgm:t>
        <a:bodyPr/>
        <a:lstStyle/>
        <a:p>
          <a:endParaRPr lang="ru-RU"/>
        </a:p>
      </dgm:t>
    </dgm:pt>
    <dgm:pt modelId="{1AD5945D-5750-429B-89BB-4C70D8AE3D42}" type="pres">
      <dgm:prSet presAssocID="{D1F2DA4B-870B-440C-A1C0-B5452D94A3F3}" presName="sp" presStyleCnt="0"/>
      <dgm:spPr/>
    </dgm:pt>
    <dgm:pt modelId="{3C00D272-64FF-4212-95A8-74FF77155406}" type="pres">
      <dgm:prSet presAssocID="{B976053B-F1E9-4EE7-8CAA-04799997F6CD}" presName="arrowAndChildren" presStyleCnt="0"/>
      <dgm:spPr/>
    </dgm:pt>
    <dgm:pt modelId="{0A44F9F3-BFE9-4163-BA6A-B4D57A5676A0}" type="pres">
      <dgm:prSet presAssocID="{B976053B-F1E9-4EE7-8CAA-04799997F6CD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22C1141A-2512-4CF3-9FBE-46C861564382}" type="pres">
      <dgm:prSet presAssocID="{68AF91BA-104B-4E37-ABF4-21B850F597D3}" presName="sp" presStyleCnt="0"/>
      <dgm:spPr/>
    </dgm:pt>
    <dgm:pt modelId="{8379A004-91E9-438D-AA92-EED221C3908C}" type="pres">
      <dgm:prSet presAssocID="{4D4CF8E6-258C-47C0-B251-4B6C7D7855DE}" presName="arrowAndChildren" presStyleCnt="0"/>
      <dgm:spPr/>
    </dgm:pt>
    <dgm:pt modelId="{38EBFCF9-8851-40F5-9B47-5EFEAD8B9541}" type="pres">
      <dgm:prSet presAssocID="{4D4CF8E6-258C-47C0-B251-4B6C7D7855DE}" presName="parentTextArrow" presStyleLbl="node1" presStyleIdx="2" presStyleCnt="3" custScaleY="53979"/>
      <dgm:spPr/>
      <dgm:t>
        <a:bodyPr/>
        <a:lstStyle/>
        <a:p>
          <a:endParaRPr lang="ru-RU"/>
        </a:p>
      </dgm:t>
    </dgm:pt>
  </dgm:ptLst>
  <dgm:cxnLst>
    <dgm:cxn modelId="{24FE841F-9D1C-4592-8416-23E18A108310}" type="presOf" srcId="{69CA0919-8C0B-46D7-B69E-860A76F748ED}" destId="{6FC55698-0B41-46CA-BE95-B3E5D0554C50}" srcOrd="0" destOrd="0" presId="urn:microsoft.com/office/officeart/2005/8/layout/process4"/>
    <dgm:cxn modelId="{4C95395C-AC93-44D3-852B-2CECA4CC035A}" type="presOf" srcId="{B976053B-F1E9-4EE7-8CAA-04799997F6CD}" destId="{0A44F9F3-BFE9-4163-BA6A-B4D57A5676A0}" srcOrd="0" destOrd="0" presId="urn:microsoft.com/office/officeart/2005/8/layout/process4"/>
    <dgm:cxn modelId="{41BC15AD-D950-49A6-B870-A24F6F7495D9}" srcId="{51665918-2A84-43A0-B2DB-94A7E5B60FC0}" destId="{4D4CF8E6-258C-47C0-B251-4B6C7D7855DE}" srcOrd="0" destOrd="0" parTransId="{81FB6A40-52F5-4E4D-82DC-1850034AB3AC}" sibTransId="{68AF91BA-104B-4E37-ABF4-21B850F597D3}"/>
    <dgm:cxn modelId="{43A6319E-9374-437B-9E7C-677CC2B3019B}" srcId="{51665918-2A84-43A0-B2DB-94A7E5B60FC0}" destId="{B976053B-F1E9-4EE7-8CAA-04799997F6CD}" srcOrd="1" destOrd="0" parTransId="{4C2314EB-22CD-4984-A0E7-0F6625E8EDCD}" sibTransId="{D1F2DA4B-870B-440C-A1C0-B5452D94A3F3}"/>
    <dgm:cxn modelId="{5A3FEDCA-F11E-49A2-8173-4E2D82223884}" type="presOf" srcId="{51665918-2A84-43A0-B2DB-94A7E5B60FC0}" destId="{34AA5CAB-782E-45AD-B5D2-DFA05A9A5C28}" srcOrd="0" destOrd="0" presId="urn:microsoft.com/office/officeart/2005/8/layout/process4"/>
    <dgm:cxn modelId="{B230CF24-573C-4731-ADF4-4317339A51E0}" type="presOf" srcId="{4D4CF8E6-258C-47C0-B251-4B6C7D7855DE}" destId="{38EBFCF9-8851-40F5-9B47-5EFEAD8B9541}" srcOrd="0" destOrd="0" presId="urn:microsoft.com/office/officeart/2005/8/layout/process4"/>
    <dgm:cxn modelId="{D696A28F-51B7-4DB6-8927-2D185C013573}" srcId="{51665918-2A84-43A0-B2DB-94A7E5B60FC0}" destId="{69CA0919-8C0B-46D7-B69E-860A76F748ED}" srcOrd="2" destOrd="0" parTransId="{E7C7C56E-95C1-4337-9D13-12B377354040}" sibTransId="{72BEAF95-7B9F-443A-879C-268EB952078E}"/>
    <dgm:cxn modelId="{EC3D9853-EB43-44A9-BD1D-E11754E31E02}" type="presParOf" srcId="{34AA5CAB-782E-45AD-B5D2-DFA05A9A5C28}" destId="{38D23123-29C0-493D-A972-76FDFB8E058E}" srcOrd="0" destOrd="0" presId="urn:microsoft.com/office/officeart/2005/8/layout/process4"/>
    <dgm:cxn modelId="{95E1F6E2-E1D0-4984-B7BF-24FBFA37D7D1}" type="presParOf" srcId="{38D23123-29C0-493D-A972-76FDFB8E058E}" destId="{6FC55698-0B41-46CA-BE95-B3E5D0554C50}" srcOrd="0" destOrd="0" presId="urn:microsoft.com/office/officeart/2005/8/layout/process4"/>
    <dgm:cxn modelId="{4923CF4B-4FD4-4EFE-AF2D-79CF3E8F8F24}" type="presParOf" srcId="{34AA5CAB-782E-45AD-B5D2-DFA05A9A5C28}" destId="{1AD5945D-5750-429B-89BB-4C70D8AE3D42}" srcOrd="1" destOrd="0" presId="urn:microsoft.com/office/officeart/2005/8/layout/process4"/>
    <dgm:cxn modelId="{04F3B3A6-D5C1-45B7-A4CE-BD6154CDF9A0}" type="presParOf" srcId="{34AA5CAB-782E-45AD-B5D2-DFA05A9A5C28}" destId="{3C00D272-64FF-4212-95A8-74FF77155406}" srcOrd="2" destOrd="0" presId="urn:microsoft.com/office/officeart/2005/8/layout/process4"/>
    <dgm:cxn modelId="{FA093BA1-32AE-4639-B4BF-17877B928D64}" type="presParOf" srcId="{3C00D272-64FF-4212-95A8-74FF77155406}" destId="{0A44F9F3-BFE9-4163-BA6A-B4D57A5676A0}" srcOrd="0" destOrd="0" presId="urn:microsoft.com/office/officeart/2005/8/layout/process4"/>
    <dgm:cxn modelId="{4FD5A100-B098-4099-AA79-38AF1E4F99F3}" type="presParOf" srcId="{34AA5CAB-782E-45AD-B5D2-DFA05A9A5C28}" destId="{22C1141A-2512-4CF3-9FBE-46C861564382}" srcOrd="3" destOrd="0" presId="urn:microsoft.com/office/officeart/2005/8/layout/process4"/>
    <dgm:cxn modelId="{499418B9-55FE-4D84-9C30-3F65821453A0}" type="presParOf" srcId="{34AA5CAB-782E-45AD-B5D2-DFA05A9A5C28}" destId="{8379A004-91E9-438D-AA92-EED221C3908C}" srcOrd="4" destOrd="0" presId="urn:microsoft.com/office/officeart/2005/8/layout/process4"/>
    <dgm:cxn modelId="{48F04375-CBCD-4883-90BB-1EA5BB6CC250}" type="presParOf" srcId="{8379A004-91E9-438D-AA92-EED221C3908C}" destId="{38EBFCF9-8851-40F5-9B47-5EFEAD8B954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2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DBE65-F9DF-4186-8EA6-2AD1573B2834}">
      <dsp:nvSpPr>
        <dsp:cNvPr id="0" name=""/>
        <dsp:cNvSpPr/>
      </dsp:nvSpPr>
      <dsp:spPr>
        <a:xfrm>
          <a:off x="1102" y="4050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09DD9">
                <a:tint val="98000"/>
                <a:shade val="25000"/>
                <a:satMod val="250000"/>
              </a:srgbClr>
            </a:gs>
            <a:gs pos="68000">
              <a:srgbClr val="009DD9">
                <a:tint val="86000"/>
                <a:satMod val="115000"/>
              </a:srgbClr>
            </a:gs>
            <a:gs pos="100000">
              <a:srgbClr val="009DD9">
                <a:tint val="50000"/>
                <a:satMod val="1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09D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09D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91</a:t>
          </a:r>
          <a:endParaRPr lang="ru-RU" sz="1400" b="1" kern="1200" dirty="0">
            <a:solidFill>
              <a:sysClr val="windowText" lastClr="000000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8974" y="11922"/>
        <a:ext cx="1059312" cy="253020"/>
      </dsp:txXfrm>
    </dsp:sp>
    <dsp:sp modelId="{7591C15C-FFB5-4303-ACE3-EA348CB80D61}">
      <dsp:nvSpPr>
        <dsp:cNvPr id="0" name=""/>
        <dsp:cNvSpPr/>
      </dsp:nvSpPr>
      <dsp:spPr>
        <a:xfrm rot="5400000">
          <a:off x="515114" y="296331"/>
          <a:ext cx="47033" cy="47033"/>
        </a:xfrm>
        <a:prstGeom prst="rightArrow">
          <a:avLst>
            <a:gd name="adj1" fmla="val 66700"/>
            <a:gd name="adj2" fmla="val 50000"/>
          </a:avLst>
        </a:prstGeo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C14A5B-D623-4AB2-9C4B-B473E1E7C157}">
      <dsp:nvSpPr>
        <dsp:cNvPr id="0" name=""/>
        <dsp:cNvSpPr/>
      </dsp:nvSpPr>
      <dsp:spPr>
        <a:xfrm>
          <a:off x="1102" y="366882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АО</a:t>
          </a:r>
          <a:endParaRPr lang="ru-RU" sz="1600" b="0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8974" y="374754"/>
        <a:ext cx="1059312" cy="253020"/>
      </dsp:txXfrm>
    </dsp:sp>
    <dsp:sp modelId="{97FDF79B-8EA9-45E9-8313-6DA8935EE338}">
      <dsp:nvSpPr>
        <dsp:cNvPr id="0" name=""/>
        <dsp:cNvSpPr/>
      </dsp:nvSpPr>
      <dsp:spPr>
        <a:xfrm rot="5411301">
          <a:off x="528269" y="645456"/>
          <a:ext cx="19620" cy="47033"/>
        </a:xfrm>
        <a:prstGeom prst="rightArrow">
          <a:avLst>
            <a:gd name="adj1" fmla="val 66700"/>
            <a:gd name="adj2" fmla="val 50000"/>
          </a:avLst>
        </a:prstGeo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F70C65-B51F-44D2-A9E8-22B086AC93F1}">
      <dsp:nvSpPr>
        <dsp:cNvPr id="0" name=""/>
        <dsp:cNvSpPr/>
      </dsp:nvSpPr>
      <dsp:spPr>
        <a:xfrm>
          <a:off x="0" y="702300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СПК</a:t>
          </a:r>
          <a:endParaRPr lang="ru-RU" sz="1600" b="0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7872" y="710172"/>
        <a:ext cx="1059312" cy="253020"/>
      </dsp:txXfrm>
    </dsp:sp>
    <dsp:sp modelId="{2927E110-30DC-40E1-9638-842CEDFCFD04}">
      <dsp:nvSpPr>
        <dsp:cNvPr id="0" name=""/>
        <dsp:cNvSpPr/>
      </dsp:nvSpPr>
      <dsp:spPr>
        <a:xfrm rot="5400000">
          <a:off x="493182" y="1015410"/>
          <a:ext cx="88691" cy="47033"/>
        </a:xfrm>
        <a:prstGeom prst="rightArrow">
          <a:avLst>
            <a:gd name="adj1" fmla="val 66700"/>
            <a:gd name="adj2" fmla="val 50000"/>
          </a:avLst>
        </a:prstGeo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D65DE0-A0CE-4187-92DA-8B31CBDE0623}">
      <dsp:nvSpPr>
        <dsp:cNvPr id="0" name=""/>
        <dsp:cNvSpPr/>
      </dsp:nvSpPr>
      <dsp:spPr>
        <a:xfrm>
          <a:off x="0" y="1106790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ТОО</a:t>
          </a:r>
          <a:endParaRPr lang="ru-RU" sz="1600" b="0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7872" y="1114662"/>
        <a:ext cx="1059312" cy="253020"/>
      </dsp:txXfrm>
    </dsp:sp>
    <dsp:sp modelId="{457663AA-DCE1-4A64-851A-449FF8E84286}">
      <dsp:nvSpPr>
        <dsp:cNvPr id="0" name=""/>
        <dsp:cNvSpPr/>
      </dsp:nvSpPr>
      <dsp:spPr>
        <a:xfrm rot="5389126">
          <a:off x="521685" y="1391949"/>
          <a:ext cx="32789" cy="4703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B18A3-82D0-4AEC-9A72-96EE996920BD}">
      <dsp:nvSpPr>
        <dsp:cNvPr id="0" name=""/>
        <dsp:cNvSpPr/>
      </dsp:nvSpPr>
      <dsp:spPr>
        <a:xfrm>
          <a:off x="1102" y="1455377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ПК</a:t>
          </a:r>
        </a:p>
      </dsp:txBody>
      <dsp:txXfrm>
        <a:off x="8974" y="1463249"/>
        <a:ext cx="1059312" cy="253020"/>
      </dsp:txXfrm>
    </dsp:sp>
    <dsp:sp modelId="{BD3F98C9-A65D-453D-A55D-F340FDCE62BD}">
      <dsp:nvSpPr>
        <dsp:cNvPr id="0" name=""/>
        <dsp:cNvSpPr/>
      </dsp:nvSpPr>
      <dsp:spPr>
        <a:xfrm>
          <a:off x="1226667" y="4050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09DD9">
                <a:tint val="98000"/>
                <a:shade val="25000"/>
                <a:satMod val="250000"/>
              </a:srgbClr>
            </a:gs>
            <a:gs pos="68000">
              <a:srgbClr val="009DD9">
                <a:tint val="86000"/>
                <a:satMod val="115000"/>
              </a:srgbClr>
            </a:gs>
            <a:gs pos="100000">
              <a:srgbClr val="009DD9">
                <a:tint val="50000"/>
                <a:satMod val="1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09D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09D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2029</a:t>
          </a:r>
          <a:endParaRPr lang="ru-RU" sz="1600" b="1" kern="1200" dirty="0">
            <a:solidFill>
              <a:sysClr val="windowText" lastClr="000000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1234539" y="11922"/>
        <a:ext cx="1059312" cy="253020"/>
      </dsp:txXfrm>
    </dsp:sp>
    <dsp:sp modelId="{3C393F6A-CB30-49EE-A5F7-B2C0586E0009}">
      <dsp:nvSpPr>
        <dsp:cNvPr id="0" name=""/>
        <dsp:cNvSpPr/>
      </dsp:nvSpPr>
      <dsp:spPr>
        <a:xfrm rot="5400000">
          <a:off x="1740679" y="296331"/>
          <a:ext cx="47033" cy="47033"/>
        </a:xfrm>
        <a:prstGeom prst="rightArrow">
          <a:avLst>
            <a:gd name="adj1" fmla="val 66700"/>
            <a:gd name="adj2" fmla="val 50000"/>
          </a:avLst>
        </a:prstGeo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36DEE-06AB-473E-A00B-DCBDA15B6D27}">
      <dsp:nvSpPr>
        <dsp:cNvPr id="0" name=""/>
        <dsp:cNvSpPr/>
      </dsp:nvSpPr>
      <dsp:spPr>
        <a:xfrm>
          <a:off x="1226667" y="366882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ФХ </a:t>
          </a:r>
        </a:p>
      </dsp:txBody>
      <dsp:txXfrm>
        <a:off x="1234539" y="374754"/>
        <a:ext cx="1059312" cy="253020"/>
      </dsp:txXfrm>
    </dsp:sp>
    <dsp:sp modelId="{42849433-B32F-40E5-BBC7-80D968359A2C}">
      <dsp:nvSpPr>
        <dsp:cNvPr id="0" name=""/>
        <dsp:cNvSpPr/>
      </dsp:nvSpPr>
      <dsp:spPr>
        <a:xfrm rot="5400000">
          <a:off x="1740679" y="659163"/>
          <a:ext cx="47033" cy="47033"/>
        </a:xfrm>
        <a:prstGeom prst="rightArrow">
          <a:avLst>
            <a:gd name="adj1" fmla="val 66700"/>
            <a:gd name="adj2" fmla="val 50000"/>
          </a:avLst>
        </a:prstGeo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215F99-F30B-453D-9B0F-28A7CFA85078}">
      <dsp:nvSpPr>
        <dsp:cNvPr id="0" name=""/>
        <dsp:cNvSpPr/>
      </dsp:nvSpPr>
      <dsp:spPr>
        <a:xfrm>
          <a:off x="1226667" y="729713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КХ</a:t>
          </a:r>
          <a:endParaRPr lang="ru-RU" sz="1400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1234539" y="737585"/>
        <a:ext cx="1059312" cy="253020"/>
      </dsp:txXfrm>
    </dsp:sp>
    <dsp:sp modelId="{3AED3C25-1FF1-4FD0-8DB1-134D3266367D}">
      <dsp:nvSpPr>
        <dsp:cNvPr id="0" name=""/>
        <dsp:cNvSpPr/>
      </dsp:nvSpPr>
      <dsp:spPr>
        <a:xfrm>
          <a:off x="2452232" y="4050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09DD9">
                <a:tint val="98000"/>
                <a:shade val="25000"/>
                <a:satMod val="250000"/>
              </a:srgbClr>
            </a:gs>
            <a:gs pos="68000">
              <a:srgbClr val="009DD9">
                <a:tint val="86000"/>
                <a:satMod val="115000"/>
              </a:srgbClr>
            </a:gs>
            <a:gs pos="100000">
              <a:srgbClr val="009DD9">
                <a:tint val="50000"/>
                <a:satMod val="1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09D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09D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>
              <a:solidFill>
                <a:sysClr val="windowText" lastClr="000000"/>
              </a:solidFill>
              <a:latin typeface="Times New Roman" pitchFamily="18" charset="0"/>
              <a:ea typeface="+mn-ea"/>
              <a:cs typeface="Times New Roman" pitchFamily="18" charset="0"/>
            </a:rPr>
            <a:t>192</a:t>
          </a:r>
          <a:endParaRPr lang="ru-RU" sz="1600" b="1" kern="1200" dirty="0">
            <a:solidFill>
              <a:sysClr val="windowText" lastClr="000000"/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2460104" y="11922"/>
        <a:ext cx="1059312" cy="253020"/>
      </dsp:txXfrm>
    </dsp:sp>
    <dsp:sp modelId="{B2E63112-D2BE-4CC8-B898-6E7B0FC38B43}">
      <dsp:nvSpPr>
        <dsp:cNvPr id="0" name=""/>
        <dsp:cNvSpPr/>
      </dsp:nvSpPr>
      <dsp:spPr>
        <a:xfrm rot="5400000">
          <a:off x="2966244" y="296331"/>
          <a:ext cx="47033" cy="47033"/>
        </a:xfrm>
        <a:prstGeom prst="rightArrow">
          <a:avLst>
            <a:gd name="adj1" fmla="val 66700"/>
            <a:gd name="adj2" fmla="val 50000"/>
          </a:avLst>
        </a:prstGeom>
        <a:solidFill>
          <a:srgbClr val="0F6FC6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451831-8DF5-422B-AFF8-CA836ECEA1BC}">
      <dsp:nvSpPr>
        <dsp:cNvPr id="0" name=""/>
        <dsp:cNvSpPr/>
      </dsp:nvSpPr>
      <dsp:spPr>
        <a:xfrm>
          <a:off x="2452232" y="366882"/>
          <a:ext cx="1075056" cy="268764"/>
        </a:xfrm>
        <a:prstGeom prst="roundRect">
          <a:avLst>
            <a:gd name="adj" fmla="val 10000"/>
          </a:avLst>
        </a:prstGeom>
        <a:gradFill rotWithShape="1">
          <a:gsLst>
            <a:gs pos="0">
              <a:srgbClr val="0BD0D9">
                <a:tint val="70000"/>
                <a:satMod val="130000"/>
              </a:srgbClr>
            </a:gs>
            <a:gs pos="43000">
              <a:srgbClr val="0BD0D9">
                <a:tint val="44000"/>
                <a:satMod val="165000"/>
              </a:srgbClr>
            </a:gs>
            <a:gs pos="93000">
              <a:srgbClr val="0BD0D9">
                <a:tint val="15000"/>
                <a:satMod val="165000"/>
              </a:srgbClr>
            </a:gs>
            <a:gs pos="100000">
              <a:srgbClr val="0BD0D9">
                <a:tint val="5000"/>
                <a:satMod val="250000"/>
              </a:srgb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rgbClr val="0BD0D9">
              <a:shade val="50000"/>
              <a:satMod val="103000"/>
            </a:srgbClr>
          </a:solidFill>
          <a:prstDash val="solid"/>
        </a:ln>
        <a:effectLst>
          <a:outerShdw blurRad="57150" dist="38100" dir="5400000" algn="ctr" rotWithShape="0">
            <a:srgbClr val="0BD0D9">
              <a:shade val="9000"/>
              <a:alpha val="48000"/>
              <a:satMod val="105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Times New Roman" pitchFamily="18" charset="0"/>
              <a:ea typeface="+mn-ea"/>
              <a:cs typeface="Times New Roman" pitchFamily="18" charset="0"/>
            </a:rPr>
            <a:t>ИП</a:t>
          </a:r>
          <a:endParaRPr lang="ru-RU" sz="1400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2460104" y="374754"/>
        <a:ext cx="1059312" cy="2530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55698-0B41-46CA-BE95-B3E5D0554C50}">
      <dsp:nvSpPr>
        <dsp:cNvPr id="0" name=""/>
        <dsp:cNvSpPr/>
      </dsp:nvSpPr>
      <dsp:spPr>
        <a:xfrm>
          <a:off x="0" y="957911"/>
          <a:ext cx="1930142" cy="31440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Стоимость проекта – 550,0 млн.тенге. </a:t>
          </a:r>
        </a:p>
      </dsp:txBody>
      <dsp:txXfrm>
        <a:off x="0" y="957911"/>
        <a:ext cx="1930142" cy="314407"/>
      </dsp:txXfrm>
    </dsp:sp>
    <dsp:sp modelId="{0A44F9F3-BFE9-4163-BA6A-B4D57A5676A0}">
      <dsp:nvSpPr>
        <dsp:cNvPr id="0" name=""/>
        <dsp:cNvSpPr/>
      </dsp:nvSpPr>
      <dsp:spPr>
        <a:xfrm rot="10800000">
          <a:off x="0" y="479068"/>
          <a:ext cx="1930142" cy="483559"/>
        </a:xfrm>
        <a:prstGeom prst="upArrowCallou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Будет создано 15 рабочих мест  </a:t>
          </a:r>
        </a:p>
      </dsp:txBody>
      <dsp:txXfrm rot="10800000">
        <a:off x="0" y="479068"/>
        <a:ext cx="1930142" cy="314202"/>
      </dsp:txXfrm>
    </dsp:sp>
    <dsp:sp modelId="{38EBFCF9-8851-40F5-9B47-5EFEAD8B9541}">
      <dsp:nvSpPr>
        <dsp:cNvPr id="0" name=""/>
        <dsp:cNvSpPr/>
      </dsp:nvSpPr>
      <dsp:spPr>
        <a:xfrm rot="10800000">
          <a:off x="0" y="224"/>
          <a:ext cx="1930142" cy="483559"/>
        </a:xfrm>
        <a:prstGeom prst="upArrowCallou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Мощность -40 га. </a:t>
          </a:r>
        </a:p>
      </dsp:txBody>
      <dsp:txXfrm rot="10800000">
        <a:off x="0" y="224"/>
        <a:ext cx="1930142" cy="3142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55698-0B41-46CA-BE95-B3E5D0554C50}">
      <dsp:nvSpPr>
        <dsp:cNvPr id="0" name=""/>
        <dsp:cNvSpPr/>
      </dsp:nvSpPr>
      <dsp:spPr>
        <a:xfrm>
          <a:off x="0" y="1014376"/>
          <a:ext cx="2061533" cy="332941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Стоимость проекта – 350,0 млн.тенге. </a:t>
          </a:r>
        </a:p>
      </dsp:txBody>
      <dsp:txXfrm>
        <a:off x="0" y="1014376"/>
        <a:ext cx="2061533" cy="332941"/>
      </dsp:txXfrm>
    </dsp:sp>
    <dsp:sp modelId="{0A44F9F3-BFE9-4163-BA6A-B4D57A5676A0}">
      <dsp:nvSpPr>
        <dsp:cNvPr id="0" name=""/>
        <dsp:cNvSpPr/>
      </dsp:nvSpPr>
      <dsp:spPr>
        <a:xfrm rot="10800000">
          <a:off x="0" y="507307"/>
          <a:ext cx="2061533" cy="512063"/>
        </a:xfrm>
        <a:prstGeom prst="upArrowCallou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Будет создано 16 рабочих мест  </a:t>
          </a:r>
        </a:p>
      </dsp:txBody>
      <dsp:txXfrm rot="10800000">
        <a:off x="0" y="507307"/>
        <a:ext cx="2061533" cy="332723"/>
      </dsp:txXfrm>
    </dsp:sp>
    <dsp:sp modelId="{38EBFCF9-8851-40F5-9B47-5EFEAD8B9541}">
      <dsp:nvSpPr>
        <dsp:cNvPr id="0" name=""/>
        <dsp:cNvSpPr/>
      </dsp:nvSpPr>
      <dsp:spPr>
        <a:xfrm rot="10800000">
          <a:off x="0" y="0"/>
          <a:ext cx="2061533" cy="512063"/>
        </a:xfrm>
        <a:prstGeom prst="upArrowCallou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Мощность -1000 голов. </a:t>
          </a:r>
        </a:p>
      </dsp:txBody>
      <dsp:txXfrm rot="10800000">
        <a:off x="0" y="0"/>
        <a:ext cx="2061533" cy="3327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55698-0B41-46CA-BE95-B3E5D0554C50}">
      <dsp:nvSpPr>
        <dsp:cNvPr id="0" name=""/>
        <dsp:cNvSpPr/>
      </dsp:nvSpPr>
      <dsp:spPr>
        <a:xfrm>
          <a:off x="0" y="1088218"/>
          <a:ext cx="2061533" cy="35717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Стоимость проекта – 200 млн.тенге</a:t>
          </a:r>
          <a:r>
            <a:rPr lang="kk-KZ" sz="900" b="1" kern="1200" dirty="0">
              <a:latin typeface="Times New Roman" pitchFamily="18" charset="0"/>
              <a:cs typeface="Times New Roman" pitchFamily="18" charset="0"/>
            </a:rPr>
            <a:t>. </a:t>
          </a:r>
        </a:p>
      </dsp:txBody>
      <dsp:txXfrm>
        <a:off x="0" y="1088218"/>
        <a:ext cx="2061533" cy="357177"/>
      </dsp:txXfrm>
    </dsp:sp>
    <dsp:sp modelId="{0A44F9F3-BFE9-4163-BA6A-B4D57A5676A0}">
      <dsp:nvSpPr>
        <dsp:cNvPr id="0" name=""/>
        <dsp:cNvSpPr/>
      </dsp:nvSpPr>
      <dsp:spPr>
        <a:xfrm rot="10800000">
          <a:off x="0" y="544236"/>
          <a:ext cx="2061533" cy="549338"/>
        </a:xfrm>
        <a:prstGeom prst="upArrowCallou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Будет создано 10 рабочих мест  </a:t>
          </a:r>
        </a:p>
      </dsp:txBody>
      <dsp:txXfrm rot="10800000">
        <a:off x="0" y="544236"/>
        <a:ext cx="2061533" cy="356943"/>
      </dsp:txXfrm>
    </dsp:sp>
    <dsp:sp modelId="{38EBFCF9-8851-40F5-9B47-5EFEAD8B9541}">
      <dsp:nvSpPr>
        <dsp:cNvPr id="0" name=""/>
        <dsp:cNvSpPr/>
      </dsp:nvSpPr>
      <dsp:spPr>
        <a:xfrm rot="10800000">
          <a:off x="0" y="0"/>
          <a:ext cx="2061533" cy="549338"/>
        </a:xfrm>
        <a:prstGeom prst="upArrowCallou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Мощность -200 голов. </a:t>
          </a:r>
        </a:p>
      </dsp:txBody>
      <dsp:txXfrm rot="10800000">
        <a:off x="0" y="0"/>
        <a:ext cx="2061533" cy="3569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C55698-0B41-46CA-BE95-B3E5D0554C50}">
      <dsp:nvSpPr>
        <dsp:cNvPr id="0" name=""/>
        <dsp:cNvSpPr/>
      </dsp:nvSpPr>
      <dsp:spPr>
        <a:xfrm>
          <a:off x="0" y="792208"/>
          <a:ext cx="2061533" cy="338612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Стоимость проекта - 645 млн.тенге. </a:t>
          </a:r>
        </a:p>
      </dsp:txBody>
      <dsp:txXfrm>
        <a:off x="0" y="792208"/>
        <a:ext cx="2061533" cy="338612"/>
      </dsp:txXfrm>
    </dsp:sp>
    <dsp:sp modelId="{0A44F9F3-BFE9-4163-BA6A-B4D57A5676A0}">
      <dsp:nvSpPr>
        <dsp:cNvPr id="0" name=""/>
        <dsp:cNvSpPr/>
      </dsp:nvSpPr>
      <dsp:spPr>
        <a:xfrm rot="10800000">
          <a:off x="0" y="276501"/>
          <a:ext cx="2061533" cy="520786"/>
        </a:xfrm>
        <a:prstGeom prst="upArrowCallou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Будет создано 25 рабочих мест  </a:t>
          </a:r>
        </a:p>
      </dsp:txBody>
      <dsp:txXfrm rot="10800000">
        <a:off x="0" y="276501"/>
        <a:ext cx="2061533" cy="338391"/>
      </dsp:txXfrm>
    </dsp:sp>
    <dsp:sp modelId="{38EBFCF9-8851-40F5-9B47-5EFEAD8B9541}">
      <dsp:nvSpPr>
        <dsp:cNvPr id="0" name=""/>
        <dsp:cNvSpPr/>
      </dsp:nvSpPr>
      <dsp:spPr>
        <a:xfrm rot="10800000">
          <a:off x="0" y="465"/>
          <a:ext cx="2061533" cy="281115"/>
        </a:xfrm>
        <a:prstGeom prst="upArrowCallout">
          <a:avLst/>
        </a:prstGeom>
        <a:solidFill>
          <a:schemeClr val="lt1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Мощность – 1000 тонн. </a:t>
          </a:r>
        </a:p>
      </dsp:txBody>
      <dsp:txXfrm rot="10800000">
        <a:off x="0" y="465"/>
        <a:ext cx="2061533" cy="1826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0.34722</cdr:x>
      <cdr:y>0.29912</cdr:y>
    </cdr:from>
    <cdr:to>
      <cdr:x>0.47222</cdr:x>
      <cdr:y>0.42714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00200" y="710788"/>
          <a:ext cx="648072" cy="3042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0.75</cdr:x>
      <cdr:y>0.12988</cdr:y>
    </cdr:from>
    <cdr:to>
      <cdr:x>0.88118</cdr:x>
      <cdr:y>0.35706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456384" y="360062"/>
          <a:ext cx="604545" cy="6298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kk-KZ" sz="1000" b="1" dirty="0">
              <a:latin typeface="Times New Roman" pitchFamily="18" charset="0"/>
              <a:cs typeface="Times New Roman" pitchFamily="18" charset="0"/>
            </a:rPr>
            <a:t>ИФО</a:t>
          </a:r>
        </a:p>
        <a:p xmlns:a="http://schemas.openxmlformats.org/drawingml/2006/main">
          <a:pPr algn="ctr"/>
          <a:r>
            <a:rPr lang="kk-KZ" sz="1000" b="1" dirty="0" smtClean="0">
              <a:latin typeface="Times New Roman" pitchFamily="18" charset="0"/>
              <a:cs typeface="Times New Roman" pitchFamily="18" charset="0"/>
            </a:rPr>
            <a:t>10</a:t>
          </a:r>
          <a:r>
            <a:rPr lang="en-US" sz="1000" b="1" dirty="0" smtClean="0">
              <a:latin typeface="Times New Roman" pitchFamily="18" charset="0"/>
              <a:cs typeface="Times New Roman" pitchFamily="18" charset="0"/>
            </a:rPr>
            <a:t>2,0%</a:t>
          </a:r>
          <a:endParaRPr lang="ru-RU" sz="10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0.59375</cdr:x>
      <cdr:y>0.78402</cdr:y>
    </cdr:from>
    <cdr:to>
      <cdr:x>0.96083</cdr:x>
      <cdr:y>0.90059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736304" y="1863040"/>
          <a:ext cx="1691680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0.28125</cdr:x>
      <cdr:y>0.01235</cdr:y>
    </cdr:from>
    <cdr:to>
      <cdr:x>0.35938</cdr:x>
      <cdr:y>0.07295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1296144" y="29344"/>
          <a:ext cx="360040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0.281</cdr:x>
      <cdr:y>0.24097</cdr:y>
    </cdr:from>
    <cdr:to>
      <cdr:x>0.43359</cdr:x>
      <cdr:y>0.34196</cdr:y>
    </cdr:to>
    <cdr:sp macro="" textlink="">
      <cdr:nvSpPr>
        <cdr:cNvPr id="12" name="TextBox 11"/>
        <cdr:cNvSpPr txBox="1"/>
      </cdr:nvSpPr>
      <cdr:spPr>
        <a:xfrm xmlns:a="http://schemas.openxmlformats.org/drawingml/2006/main" rot="19553182">
          <a:off x="1295003" y="668045"/>
          <a:ext cx="703212" cy="2799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5%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0.58347</cdr:x>
      <cdr:y>0.13639</cdr:y>
    </cdr:from>
    <cdr:to>
      <cdr:x>0.70847</cdr:x>
      <cdr:y>0.2273</cdr:y>
    </cdr:to>
    <cdr:sp macro="" textlink="">
      <cdr:nvSpPr>
        <cdr:cNvPr id="13" name="TextBox 12"/>
        <cdr:cNvSpPr txBox="1"/>
      </cdr:nvSpPr>
      <cdr:spPr>
        <a:xfrm xmlns:a="http://schemas.openxmlformats.org/drawingml/2006/main" rot="19417892">
          <a:off x="2688911" y="378106"/>
          <a:ext cx="576064" cy="252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3,6%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0.29231</cdr:x>
      <cdr:y>0.29871</cdr:y>
    </cdr:from>
    <cdr:to>
      <cdr:x>0.40625</cdr:x>
      <cdr:y>0.42026</cdr:y>
    </cdr:to>
    <cdr:cxnSp macro="">
      <cdr:nvCxnSpPr>
        <cdr:cNvPr id="10" name="Прямая со стрелкой 9"/>
        <cdr:cNvCxnSpPr/>
      </cdr:nvCxnSpPr>
      <cdr:spPr>
        <a:xfrm xmlns:a="http://schemas.openxmlformats.org/drawingml/2006/main" flipV="1">
          <a:off x="1347115" y="828114"/>
          <a:ext cx="525093" cy="33698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0.61483</cdr:x>
      <cdr:y>0.16884</cdr:y>
    </cdr:from>
    <cdr:to>
      <cdr:x>0.72877</cdr:x>
      <cdr:y>0.29039</cdr:y>
    </cdr:to>
    <cdr:cxnSp macro="">
      <cdr:nvCxnSpPr>
        <cdr:cNvPr id="16" name="Прямая со стрелкой 15"/>
        <cdr:cNvCxnSpPr/>
      </cdr:nvCxnSpPr>
      <cdr:spPr>
        <a:xfrm xmlns:a="http://schemas.openxmlformats.org/drawingml/2006/main" flipV="1">
          <a:off x="2833439" y="468074"/>
          <a:ext cx="525093" cy="33698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0" cy="493315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0" cy="493315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>
              <a:defRPr sz="1200"/>
            </a:lvl1pPr>
          </a:lstStyle>
          <a:p>
            <a:fld id="{5C679E5C-5130-4B43-9DD8-5FE366982887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29" rIns="94858" bIns="4742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4858" tIns="47429" rIns="94858" bIns="4742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5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3315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>
              <a:defRPr sz="1200"/>
            </a:lvl1pPr>
          </a:lstStyle>
          <a:p>
            <a:fld id="{8998D37E-FA25-44E7-BE0B-81A80E851F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22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1700" y="739775"/>
            <a:ext cx="4933950" cy="37004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8D37E-FA25-44E7-BE0B-81A80E851FA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55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0113" y="739775"/>
            <a:ext cx="4935537" cy="37004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98D37E-FA25-44E7-BE0B-81A80E851FA2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07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877703"/>
      </p:ext>
    </p:extLst>
  </p:cSld>
  <p:clrMapOvr>
    <a:masterClrMapping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527780"/>
      </p:ext>
    </p:extLst>
  </p:cSld>
  <p:clrMapOvr>
    <a:masterClrMapping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310169"/>
      </p:ext>
    </p:extLst>
  </p:cSld>
  <p:clrMapOvr>
    <a:masterClrMapping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839220"/>
      </p:ext>
    </p:extLst>
  </p:cSld>
  <p:clrMapOvr>
    <a:masterClrMapping/>
  </p:clrMapOvr>
  <p:transition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193136"/>
      </p:ext>
    </p:extLst>
  </p:cSld>
  <p:clrMapOvr>
    <a:masterClrMapping/>
  </p:clrMapOvr>
  <p:transition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291106"/>
      </p:ext>
    </p:extLst>
  </p:cSld>
  <p:clrMapOvr>
    <a:masterClrMapping/>
  </p:clrMapOvr>
  <p:transition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854649"/>
      </p:ext>
    </p:extLst>
  </p:cSld>
  <p:clrMapOvr>
    <a:masterClrMapping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693901"/>
      </p:ext>
    </p:extLst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80628"/>
      </p:ext>
    </p:extLst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883096"/>
      </p:ext>
    </p:extLst>
  </p:cSld>
  <p:clrMapOvr>
    <a:masterClrMapping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623778"/>
      </p:ext>
    </p:extLst>
  </p:cSld>
  <p:clrMapOvr>
    <a:masterClrMapping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wheel spokes="2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26" Type="http://schemas.openxmlformats.org/officeDocument/2006/relationships/diagramQuickStyle" Target="../diagrams/quickStyle5.xml"/><Relationship Id="rId3" Type="http://schemas.openxmlformats.org/officeDocument/2006/relationships/image" Target="../media/image2.jpeg"/><Relationship Id="rId21" Type="http://schemas.openxmlformats.org/officeDocument/2006/relationships/diagramQuickStyle" Target="../diagrams/quickStyle4.xml"/><Relationship Id="rId7" Type="http://schemas.openxmlformats.org/officeDocument/2006/relationships/image" Target="../media/image6.jpeg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5" Type="http://schemas.openxmlformats.org/officeDocument/2006/relationships/diagramLayout" Target="../diagrams/layout5.xml"/><Relationship Id="rId2" Type="http://schemas.openxmlformats.org/officeDocument/2006/relationships/notesSlide" Target="../notesSlides/notesSlide2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29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diagramQuickStyle" Target="../diagrams/quickStyle2.xml"/><Relationship Id="rId24" Type="http://schemas.openxmlformats.org/officeDocument/2006/relationships/diagramData" Target="../diagrams/data5.xml"/><Relationship Id="rId5" Type="http://schemas.openxmlformats.org/officeDocument/2006/relationships/image" Target="../media/image4.jpeg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28" Type="http://schemas.microsoft.com/office/2007/relationships/diagramDrawing" Target="../diagrams/drawing5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image" Target="../media/image3.jpeg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Relationship Id="rId27" Type="http://schemas.openxmlformats.org/officeDocument/2006/relationships/diagramColors" Target="../diagrams/colors5.xml"/><Relationship Id="rId30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642910" y="1428736"/>
            <a:ext cx="736713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0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ГРАЖДАНСКИЙ БЮДЖЕТ на </a:t>
            </a:r>
            <a:r>
              <a:rPr lang="ru-RU" sz="50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2022-2024 </a:t>
            </a:r>
            <a:r>
              <a:rPr lang="ru-RU" sz="50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годы</a:t>
            </a:r>
          </a:p>
          <a:p>
            <a:pPr algn="ctr">
              <a:defRPr/>
            </a:pPr>
            <a:r>
              <a:rPr lang="ru-RU" sz="4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ГУ «Отдел </a:t>
            </a:r>
          </a:p>
          <a:p>
            <a:pPr algn="ctr">
              <a:defRPr/>
            </a:pPr>
            <a:r>
              <a:rPr lang="ru-RU" sz="4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сельского хозяйства </a:t>
            </a:r>
            <a:r>
              <a:rPr lang="ru-RU" sz="4400" b="1" i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Талгарского</a:t>
            </a:r>
            <a:r>
              <a:rPr lang="ru-RU" sz="44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района» </a:t>
            </a:r>
            <a:endParaRPr lang="ru-RU" sz="4400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8" descr="Орнамен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048" y="166960"/>
            <a:ext cx="827087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642910" y="1428736"/>
            <a:ext cx="7367138" cy="37856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kk-KZ" sz="20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Бюджетные программы:</a:t>
            </a:r>
          </a:p>
          <a:p>
            <a:pPr>
              <a:defRPr/>
            </a:pPr>
            <a:endParaRPr lang="ru-RU" sz="20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914400" indent="-914400">
              <a:buAutoNum type="arabicPeriod"/>
              <a:defRPr/>
            </a:pP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001 «Услуги по реализации государственной политики в сфере сельского хозяйства» - </a:t>
            </a:r>
          </a:p>
          <a:p>
            <a:pPr>
              <a:defRPr/>
            </a:pP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 -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19510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тысяч тенге,</a:t>
            </a:r>
          </a:p>
          <a:p>
            <a:pPr>
              <a:defRPr/>
            </a:pP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г-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19796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тысяч тенге,</a:t>
            </a:r>
          </a:p>
          <a:p>
            <a:pPr>
              <a:defRPr/>
            </a:pP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г- </a:t>
            </a: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20094 </a:t>
            </a: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тысяч тенге.</a:t>
            </a:r>
            <a:endParaRPr lang="ru-RU" sz="20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AutoNum type="arabicPeriod" startAt="2"/>
              <a:defRPr/>
            </a:pP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006 «Капитальные расходы государственного органа» -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г-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416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тысяч тенге,</a:t>
            </a:r>
          </a:p>
          <a:p>
            <a:pPr>
              <a:defRPr/>
            </a:pP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 –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432 </a:t>
            </a:r>
            <a:r>
              <a:rPr lang="ru-RU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тысяч тенге,</a:t>
            </a:r>
          </a:p>
          <a:p>
            <a:pPr>
              <a:defRPr/>
            </a:pPr>
            <a:r>
              <a:rPr lang="kk-KZ" sz="20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г – </a:t>
            </a: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450 </a:t>
            </a:r>
            <a:r>
              <a:rPr lang="kk-KZ" sz="20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тысяч тенге.</a:t>
            </a:r>
            <a:endParaRPr lang="ru-RU" sz="20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8" descr="Орнамен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048" y="166960"/>
            <a:ext cx="827087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512153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1180595" y="260648"/>
            <a:ext cx="6948264" cy="396240"/>
          </a:xfrm>
          <a:prstGeom prst="snip2DiagRect">
            <a:avLst>
              <a:gd name="adj1" fmla="val 0"/>
              <a:gd name="adj2" fmla="val 40689"/>
            </a:avLst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0"/>
              </a:lnSpc>
            </a:pPr>
            <a:r>
              <a:rPr lang="ru-RU" sz="20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Основные показатели отрасли сельского хозяйства:</a:t>
            </a:r>
            <a:endParaRPr lang="ru-RU" sz="2000" dirty="0">
              <a:solidFill>
                <a:schemeClr val="tx1"/>
              </a:solidFill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337835"/>
              </p:ext>
            </p:extLst>
          </p:nvPr>
        </p:nvGraphicFramePr>
        <p:xfrm>
          <a:off x="4211960" y="4365104"/>
          <a:ext cx="4539049" cy="193429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8327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062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837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Площадь земель сельскохозяйственного назначения (га)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5966">
                <a:tc gridSpan="2"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166344</a:t>
                      </a:r>
                      <a:r>
                        <a:rPr lang="kk-KZ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га.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5966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Пахотные земли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34280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5966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Орошаемая пашня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26655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5966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Пастбищные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128002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5966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Сенокос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643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5966"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Многолетние насаждения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3299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29315399"/>
              </p:ext>
            </p:extLst>
          </p:nvPr>
        </p:nvGraphicFramePr>
        <p:xfrm>
          <a:off x="4139952" y="1520766"/>
          <a:ext cx="4608512" cy="2772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995936" y="93599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Объем валовой продукции </a:t>
            </a: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kk-KZ" sz="16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600" b="1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kk-KZ" sz="16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. тенге)</a:t>
            </a:r>
            <a:endParaRPr lang="ru-RU" sz="16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6176" y="2485805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000" b="1" dirty="0">
                <a:latin typeface="Times New Roman" pitchFamily="18" charset="0"/>
                <a:cs typeface="Times New Roman" pitchFamily="18" charset="0"/>
              </a:rPr>
              <a:t>ИФО</a:t>
            </a:r>
          </a:p>
          <a:p>
            <a:pPr algn="ctr"/>
            <a:r>
              <a:rPr lang="kk-KZ" sz="1000" b="1" dirty="0" smtClean="0">
                <a:latin typeface="Times New Roman" pitchFamily="18" charset="0"/>
                <a:cs typeface="Times New Roman" pitchFamily="18" charset="0"/>
              </a:rPr>
              <a:t>102,6</a:t>
            </a:r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38995" y="2885915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kk-KZ" sz="1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ИФО</a:t>
            </a:r>
          </a:p>
          <a:p>
            <a:pPr lvl="0" algn="ctr"/>
            <a:r>
              <a:rPr lang="kk-KZ" sz="1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103,2 </a:t>
            </a:r>
            <a:r>
              <a:rPr lang="en-US" sz="1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935991"/>
            <a:ext cx="3528392" cy="52322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ru-RU" sz="1400" dirty="0">
                <a:latin typeface="Times New Roman"/>
                <a:ea typeface="Calibri"/>
              </a:rPr>
              <a:t>В агропромышленном комплексе района действуют </a:t>
            </a:r>
            <a:r>
              <a:rPr lang="ru-RU" sz="1400" b="1" dirty="0">
                <a:latin typeface="Times New Roman"/>
                <a:ea typeface="Calibri"/>
              </a:rPr>
              <a:t>2312 </a:t>
            </a:r>
            <a:r>
              <a:rPr lang="ru-RU" sz="1400" dirty="0" err="1">
                <a:latin typeface="Times New Roman"/>
                <a:ea typeface="Calibri"/>
              </a:rPr>
              <a:t>сельхозформирований</a:t>
            </a:r>
            <a:r>
              <a:rPr lang="ru-RU" sz="1400" dirty="0">
                <a:latin typeface="Times New Roman"/>
                <a:ea typeface="Calibri"/>
              </a:rPr>
              <a:t>: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751720" y="1585578"/>
            <a:ext cx="720080" cy="504056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val="1488900820"/>
              </p:ext>
            </p:extLst>
          </p:nvPr>
        </p:nvGraphicFramePr>
        <p:xfrm>
          <a:off x="323528" y="2348880"/>
          <a:ext cx="3528392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269981"/>
              </p:ext>
            </p:extLst>
          </p:nvPr>
        </p:nvGraphicFramePr>
        <p:xfrm>
          <a:off x="323528" y="4365104"/>
          <a:ext cx="3528392" cy="73982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974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309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39825">
                <a:tc>
                  <a:txBody>
                    <a:bodyPr/>
                    <a:lstStyle/>
                    <a:p>
                      <a:pPr algn="ctr"/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Обеспечены</a:t>
                      </a:r>
                      <a:r>
                        <a:rPr lang="kk-KZ" sz="12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рабочими местами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lang="kk-KZ" sz="12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тысяч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человек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63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77097504"/>
              </p:ext>
            </p:extLst>
          </p:nvPr>
        </p:nvGraphicFramePr>
        <p:xfrm>
          <a:off x="4644008" y="1052736"/>
          <a:ext cx="425652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980053"/>
              </p:ext>
            </p:extLst>
          </p:nvPr>
        </p:nvGraphicFramePr>
        <p:xfrm>
          <a:off x="4716016" y="3933056"/>
          <a:ext cx="4104455" cy="23774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445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92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2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2049"/>
                <a:gridCol w="78656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20903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Количество скота и птицы</a:t>
                      </a:r>
                      <a:r>
                        <a:rPr lang="ru-RU" sz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(тыс. голов)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2019 г.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Times New Roman" pitchFamily="18" charset="0"/>
                          <a:cs typeface="Times New Roman" pitchFamily="18" charset="0"/>
                        </a:rPr>
                        <a:t>2020 г</a:t>
                      </a:r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kk-KZ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(ожид.)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 г.</a:t>
                      </a:r>
                    </a:p>
                    <a:p>
                      <a:r>
                        <a:rPr lang="kk-KZ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(план)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Рост</a:t>
                      </a:r>
                      <a:endParaRPr lang="en-US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021</a:t>
                      </a:r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г. к 20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r>
                        <a:rPr lang="kk-KZ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48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Крупный рогатый скот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37,7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38,0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38,5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102,1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25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Овцы и козы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95,1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95,2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95,5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25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Лошади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102,7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25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Свиньи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137,5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25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2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Птицы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251,3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251,3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251,3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70290" y="260648"/>
            <a:ext cx="2511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Растениеводство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148064" y="260648"/>
            <a:ext cx="28083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Животноводство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710663"/>
            <a:ext cx="3976537" cy="2749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Производство продукции животноводства</a:t>
            </a: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1719899828"/>
              </p:ext>
            </p:extLst>
          </p:nvPr>
        </p:nvGraphicFramePr>
        <p:xfrm>
          <a:off x="631045" y="-531440"/>
          <a:ext cx="3528392" cy="6542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92"/>
          <p:cNvSpPr txBox="1"/>
          <p:nvPr/>
        </p:nvSpPr>
        <p:spPr>
          <a:xfrm>
            <a:off x="395536" y="710663"/>
            <a:ext cx="3744416" cy="2769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посевных площадей 32566 га.</a:t>
            </a:r>
          </a:p>
        </p:txBody>
      </p:sp>
    </p:spTree>
    <p:extLst>
      <p:ext uri="{BB962C8B-B14F-4D97-AF65-F5344CB8AC3E}">
        <p14:creationId xmlns:p14="http://schemas.microsoft.com/office/powerpoint/2010/main" val="1975159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18409" y="1551275"/>
            <a:ext cx="4033157" cy="245378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" descr="C:\Users\User\Desktop\Фото\Енбек теплица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940" y="1664170"/>
            <a:ext cx="1516128" cy="1051653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C:\Users\User\Desktop\Енбек\IMG-20191114-WA000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940" y="2852934"/>
            <a:ext cx="1516128" cy="1056522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Прямоугольник 28"/>
          <p:cNvSpPr/>
          <p:nvPr/>
        </p:nvSpPr>
        <p:spPr>
          <a:xfrm>
            <a:off x="4686301" y="1480458"/>
            <a:ext cx="4055091" cy="252460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686301" y="4145535"/>
            <a:ext cx="4063846" cy="237980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1229" y="661784"/>
            <a:ext cx="832891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kk-KZ" b="1" dirty="0">
                <a:ln w="1905"/>
                <a:solidFill>
                  <a:prstClr val="black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 2021 году планируется реализовать 4 инвестиционных проекта, общей стоимостью 1745,0 млн. тенге, рабочими местами будут обеспечены 66 человек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" name="Рисунок 34">
            <a:extLst>
              <a:ext uri="{FF2B5EF4-FFF2-40B4-BE49-F238E27FC236}">
                <a16:creationId xmlns="" xmlns:a16="http://schemas.microsoft.com/office/drawing/2014/main" id="{A77B644B-8CD4-4303-9D3E-13EC6BEB6ADD}"/>
              </a:ext>
            </a:extLst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5940" y="5347306"/>
            <a:ext cx="1516128" cy="1085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2" descr="C:\Users\User\Desktop\КХ НУРБЕКОВ ОТКОРМ ПЛОЩАДКА.png">
            <a:extLst>
              <a:ext uri="{FF2B5EF4-FFF2-40B4-BE49-F238E27FC236}">
                <a16:creationId xmlns="" xmlns:a16="http://schemas.microsoft.com/office/drawing/2014/main" id="{A4DCC6F9-E084-402C-9B4F-29C3EE818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940" y="4294592"/>
            <a:ext cx="1516128" cy="93462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318409" y="4145534"/>
            <a:ext cx="4033157" cy="237980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24" name="Picture 5" descr="C:\WINDOWS\Temp\Rar$DIa0.943\20180514_15352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4402" y="1664171"/>
            <a:ext cx="1514824" cy="10785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23" y="4289939"/>
            <a:ext cx="1466106" cy="958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6475909" y="4294592"/>
            <a:ext cx="2061533" cy="69249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1300" b="1" i="1" u="sng" dirty="0">
                <a:latin typeface="Times New Roman" pitchFamily="18" charset="0"/>
                <a:cs typeface="Times New Roman" pitchFamily="18" charset="0"/>
              </a:rPr>
              <a:t>КХ«Нурбеков» –строительство откормочной площадки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92564" y="4294592"/>
            <a:ext cx="2061533" cy="523220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i="1" u="sng" dirty="0">
                <a:latin typeface="Times New Roman" pitchFamily="18" charset="0"/>
                <a:cs typeface="Times New Roman" pitchFamily="18" charset="0"/>
              </a:rPr>
              <a:t>ТОО «</a:t>
            </a:r>
            <a:r>
              <a:rPr lang="ru-RU" sz="1400" b="1" i="1" u="sng" dirty="0" err="1">
                <a:latin typeface="Times New Roman" pitchFamily="18" charset="0"/>
                <a:cs typeface="Times New Roman" pitchFamily="18" charset="0"/>
              </a:rPr>
              <a:t>Байсерке</a:t>
            </a:r>
            <a:r>
              <a:rPr lang="ru-RU" sz="1400" b="1" i="1" u="sng" dirty="0">
                <a:latin typeface="Times New Roman" pitchFamily="18" charset="0"/>
                <a:cs typeface="Times New Roman" pitchFamily="18" charset="0"/>
              </a:rPr>
              <a:t>-Агро»  –  расширение МТФ.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75908" y="1687463"/>
            <a:ext cx="2061533" cy="8925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i="1" u="sng" dirty="0">
                <a:latin typeface="Times New Roman" pitchFamily="18" charset="0"/>
                <a:cs typeface="Times New Roman" pitchFamily="18" charset="0"/>
              </a:rPr>
              <a:t>ТОО «</a:t>
            </a:r>
            <a:r>
              <a:rPr lang="ru-RU" sz="1300" b="1" i="1" u="sng" dirty="0" err="1">
                <a:latin typeface="Times New Roman" pitchFamily="18" charset="0"/>
                <a:cs typeface="Times New Roman" pitchFamily="18" charset="0"/>
              </a:rPr>
              <a:t>КазНАУ</a:t>
            </a:r>
            <a:r>
              <a:rPr lang="ru-RU" sz="1300" b="1" i="1" u="sng" dirty="0">
                <a:latin typeface="Times New Roman" pitchFamily="18" charset="0"/>
                <a:cs typeface="Times New Roman" pitchFamily="18" charset="0"/>
              </a:rPr>
              <a:t>»  - строительство промышленной теплицы на площади 1,0 га.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323955" y="1702320"/>
            <a:ext cx="1930142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i="1" u="sng" dirty="0">
                <a:latin typeface="Times New Roman" pitchFamily="18" charset="0"/>
                <a:cs typeface="Times New Roman" pitchFamily="18" charset="0"/>
              </a:rPr>
              <a:t>ТОО «</a:t>
            </a:r>
            <a:r>
              <a:rPr lang="ru-RU" sz="1400" b="1" i="1" u="sng" dirty="0" err="1">
                <a:latin typeface="Times New Roman" pitchFamily="18" charset="0"/>
                <a:cs typeface="Times New Roman" pitchFamily="18" charset="0"/>
              </a:rPr>
              <a:t>Баймене</a:t>
            </a:r>
            <a:r>
              <a:rPr lang="ru-RU" sz="1400" b="1" i="1" u="sng" dirty="0">
                <a:latin typeface="Times New Roman" pitchFamily="18" charset="0"/>
                <a:cs typeface="Times New Roman" pitchFamily="18" charset="0"/>
              </a:rPr>
              <a:t>»  - посадка интенсивного сада </a:t>
            </a:r>
            <a:endParaRPr lang="kk-KZ" sz="1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3" name="Схема 32"/>
          <p:cNvGraphicFramePr/>
          <p:nvPr>
            <p:extLst>
              <p:ext uri="{D42A27DB-BD31-4B8C-83A1-F6EECF244321}">
                <p14:modId xmlns:p14="http://schemas.microsoft.com/office/powerpoint/2010/main" val="3035983215"/>
              </p:ext>
            </p:extLst>
          </p:nvPr>
        </p:nvGraphicFramePr>
        <p:xfrm>
          <a:off x="2360038" y="2636912"/>
          <a:ext cx="1930142" cy="127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34" name="Схема 33"/>
          <p:cNvGraphicFramePr/>
          <p:nvPr>
            <p:extLst>
              <p:ext uri="{D42A27DB-BD31-4B8C-83A1-F6EECF244321}">
                <p14:modId xmlns:p14="http://schemas.microsoft.com/office/powerpoint/2010/main" val="3067071022"/>
              </p:ext>
            </p:extLst>
          </p:nvPr>
        </p:nvGraphicFramePr>
        <p:xfrm>
          <a:off x="6475908" y="5085184"/>
          <a:ext cx="2061533" cy="134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37" name="Схема 36"/>
          <p:cNvGraphicFramePr/>
          <p:nvPr>
            <p:extLst>
              <p:ext uri="{D42A27DB-BD31-4B8C-83A1-F6EECF244321}">
                <p14:modId xmlns:p14="http://schemas.microsoft.com/office/powerpoint/2010/main" val="2936097832"/>
              </p:ext>
            </p:extLst>
          </p:nvPr>
        </p:nvGraphicFramePr>
        <p:xfrm>
          <a:off x="2186597" y="4987089"/>
          <a:ext cx="2061533" cy="1445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graphicFrame>
        <p:nvGraphicFramePr>
          <p:cNvPr id="38" name="Схема 37"/>
          <p:cNvGraphicFramePr/>
          <p:nvPr>
            <p:extLst>
              <p:ext uri="{D42A27DB-BD31-4B8C-83A1-F6EECF244321}">
                <p14:modId xmlns:p14="http://schemas.microsoft.com/office/powerpoint/2010/main" val="268999392"/>
              </p:ext>
            </p:extLst>
          </p:nvPr>
        </p:nvGraphicFramePr>
        <p:xfrm>
          <a:off x="6475909" y="2778169"/>
          <a:ext cx="2061533" cy="1131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4" r:lo="rId25" r:qs="rId26" r:cs="rId27"/>
          </a:graphicData>
        </a:graphic>
      </p:graphicFrame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E626C9D3-FFDE-49AA-9586-59BFB9F82010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438525" y="5347306"/>
            <a:ext cx="1483403" cy="1085434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250B0CAE-3532-4AFE-80A9-733A5A759DA2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21229" y="2852935"/>
            <a:ext cx="1517996" cy="105652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401064" y="188640"/>
            <a:ext cx="3901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Инвестиционные проекты</a:t>
            </a:r>
            <a:endParaRPr lang="x-non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73590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4609</TotalTime>
  <Words>371</Words>
  <Application>Microsoft Office PowerPoint</Application>
  <PresentationFormat>Экран (4:3)</PresentationFormat>
  <Paragraphs>116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Карлыгаш</cp:lastModifiedBy>
  <cp:revision>488</cp:revision>
  <cp:lastPrinted>2019-09-26T04:09:36Z</cp:lastPrinted>
  <dcterms:created xsi:type="dcterms:W3CDTF">2018-04-19T05:28:06Z</dcterms:created>
  <dcterms:modified xsi:type="dcterms:W3CDTF">2021-04-28T06:42:52Z</dcterms:modified>
</cp:coreProperties>
</file>