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0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65" autoAdjust="0"/>
    <p:restoredTop sz="97891" autoAdjust="0"/>
  </p:normalViewPr>
  <p:slideViewPr>
    <p:cSldViewPr>
      <p:cViewPr varScale="1">
        <p:scale>
          <a:sx n="70" d="100"/>
          <a:sy n="70" d="100"/>
        </p:scale>
        <p:origin x="966" y="-1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«</a:t>
            </a:r>
            <a:r>
              <a:rPr lang="ru-RU" sz="1800" dirty="0" err="1" smtClean="0">
                <a:latin typeface="+mj-lt"/>
              </a:rPr>
              <a:t>Қаратал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ауданы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Айтуби</a:t>
            </a:r>
            <a:r>
              <a:rPr lang="ru-RU" sz="1800" baseline="0" dirty="0" smtClean="0">
                <a:latin typeface="+mj-lt"/>
              </a:rPr>
              <a:t> батыр </a:t>
            </a:r>
            <a:r>
              <a:rPr lang="ru-RU" sz="1800" baseline="0" dirty="0" err="1" smtClean="0">
                <a:latin typeface="+mj-lt"/>
              </a:rPr>
              <a:t>ауылдық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округі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әкімінің</a:t>
            </a:r>
            <a:r>
              <a:rPr lang="ru-RU" sz="1800" baseline="0" dirty="0" smtClean="0">
                <a:latin typeface="+mj-lt"/>
              </a:rPr>
              <a:t> аппараты</a:t>
            </a:r>
            <a:r>
              <a:rPr lang="ru-RU" sz="1800" dirty="0" smtClean="0">
                <a:latin typeface="+mj-lt"/>
              </a:rPr>
              <a:t>» ММ-</a:t>
            </a:r>
            <a:r>
              <a:rPr lang="ru-RU" sz="1800" dirty="0" err="1" smtClean="0">
                <a:latin typeface="+mj-lt"/>
              </a:rPr>
              <a:t>сі</a:t>
            </a:r>
            <a:r>
              <a:rPr lang="ru-RU" sz="1800" dirty="0" smtClean="0">
                <a:latin typeface="+mj-lt"/>
              </a:rPr>
              <a:t>  </a:t>
            </a:r>
            <a:r>
              <a:rPr lang="ru-RU" sz="1800" dirty="0" err="1" smtClean="0">
                <a:latin typeface="+mj-lt"/>
              </a:rPr>
              <a:t>бюджетінің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2020-2022 </a:t>
            </a:r>
            <a:r>
              <a:rPr lang="ru-RU" sz="1800" dirty="0" err="1" smtClean="0">
                <a:latin typeface="+mj-lt"/>
              </a:rPr>
              <a:t>жылдарға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15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3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20766</c:v>
                </c:pt>
                <c:pt idx="1">
                  <c:v>21506</c:v>
                </c:pt>
                <c:pt idx="2">
                  <c:v>21506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E7-47F4-BC68-38DCDF1D0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4852400"/>
        <c:axId val="284852008"/>
        <c:axId val="0"/>
      </c:bar3DChart>
      <c:catAx>
        <c:axId val="284852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4852008"/>
        <c:crosses val="autoZero"/>
        <c:auto val="1"/>
        <c:lblAlgn val="ctr"/>
        <c:lblOffset val="100"/>
        <c:noMultiLvlLbl val="0"/>
      </c:catAx>
      <c:valAx>
        <c:axId val="284852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84852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8646" y="1447802"/>
            <a:ext cx="7172715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8646" y="4777380"/>
            <a:ext cx="7172715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34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7" y="4800587"/>
            <a:ext cx="7172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8646" y="685800"/>
            <a:ext cx="7172715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7" y="5367325"/>
            <a:ext cx="71727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7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6" y="1447800"/>
            <a:ext cx="7172715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6" y="3657600"/>
            <a:ext cx="7172715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909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861" y="1447800"/>
            <a:ext cx="6501136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68858" y="3771174"/>
            <a:ext cx="60025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6" y="4350657"/>
            <a:ext cx="7172715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0055" y="971253"/>
            <a:ext cx="65172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2998" y="2613787"/>
            <a:ext cx="65172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7923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6" y="3124201"/>
            <a:ext cx="7172715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6" y="4777381"/>
            <a:ext cx="7172715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126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404" y="1981200"/>
            <a:ext cx="239495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0265" y="2667000"/>
            <a:ext cx="237909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56296" y="1981200"/>
            <a:ext cx="23863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47719" y="2667000"/>
            <a:ext cx="23948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790327" y="1981200"/>
            <a:ext cx="238296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790327" y="2667000"/>
            <a:ext cx="238296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028279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58283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077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65" y="4250949"/>
            <a:ext cx="23894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0265" y="2209800"/>
            <a:ext cx="23894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0265" y="4827213"/>
            <a:ext cx="2389413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60941" y="4250949"/>
            <a:ext cx="2381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60940" y="2209800"/>
            <a:ext cx="238167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59841" y="4827212"/>
            <a:ext cx="238482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790327" y="4250949"/>
            <a:ext cx="238296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790326" y="2209800"/>
            <a:ext cx="238296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790226" y="4827210"/>
            <a:ext cx="2386119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028279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58283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939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95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931" y="430215"/>
            <a:ext cx="1424359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0264" y="773205"/>
            <a:ext cx="6032880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915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46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59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7" y="2861735"/>
            <a:ext cx="7172714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6" y="4777381"/>
            <a:ext cx="7172715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45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6675" y="2060577"/>
            <a:ext cx="3572956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473" y="2056093"/>
            <a:ext cx="3572958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33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6675" y="1905000"/>
            <a:ext cx="357295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6675" y="2514600"/>
            <a:ext cx="3572956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5474" y="1905000"/>
            <a:ext cx="357295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5474" y="2514600"/>
            <a:ext cx="3572956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31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60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54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1447800"/>
            <a:ext cx="276408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514" y="1447800"/>
            <a:ext cx="422284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3129282"/>
            <a:ext cx="2764084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8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794" y="1854192"/>
            <a:ext cx="413906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7977" y="1143000"/>
            <a:ext cx="260100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3657600"/>
            <a:ext cx="4132622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24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824385" y="1676400"/>
            <a:ext cx="305435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6163985" y="-457200"/>
            <a:ext cx="173355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824385" y="6096000"/>
            <a:ext cx="107315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66820" y="2667000"/>
            <a:ext cx="454025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909770" y="2895600"/>
            <a:ext cx="255905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103" y="452718"/>
            <a:ext cx="7643328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6675" y="2052925"/>
            <a:ext cx="7270959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8160847" y="1819244"/>
            <a:ext cx="990599" cy="24771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913605" y="3253844"/>
            <a:ext cx="3859795" cy="2477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634" y="295737"/>
            <a:ext cx="681214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  <p:sldLayoutId id="2147484022" r:id="rId13"/>
    <p:sldLayoutId id="2147484023" r:id="rId14"/>
    <p:sldLayoutId id="2147484024" r:id="rId15"/>
    <p:sldLayoutId id="2147484025" r:id="rId16"/>
    <p:sldLayoutId id="2147484026" r:id="rId17"/>
    <p:sldLayoutId id="214748402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Қаратал ауданының</a:t>
            </a:r>
            <a:br>
              <a:rPr lang="kk-KZ" sz="32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2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Айтуби ауылдық округі әкімінің аппаратының  </a:t>
            </a:r>
            <a:r>
              <a:rPr lang="kk-KZ" sz="32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kk-KZ" sz="32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жылға </a:t>
            </a:r>
            <a:br>
              <a:rPr lang="kk-KZ" sz="32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2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 бюджетінің азаматтық бюджеті</a:t>
            </a:r>
            <a:endParaRPr lang="nl-NL" sz="3200" b="1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Көкпекті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 smtClean="0">
                <a:latin typeface="Times New Roman" panose="02020603050405020304" pitchFamily="18" charset="0"/>
              </a:rPr>
              <a:t>2020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09662" y="214290"/>
            <a:ext cx="7775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400" b="1" dirty="0" smtClean="0">
                <a:latin typeface="+mj-lt"/>
              </a:rPr>
              <a:t>Қаратал ауданының Айтуби ауылдық округі әкімі аппаратының </a:t>
            </a:r>
            <a:r>
              <a:rPr lang="kk-KZ" sz="1400" b="1" dirty="0" smtClean="0">
                <a:latin typeface="+mj-lt"/>
              </a:rPr>
              <a:t>2</a:t>
            </a:r>
            <a:r>
              <a:rPr lang="kk-KZ" sz="1400" b="1" dirty="0" smtClean="0">
                <a:latin typeface="+mj-lt"/>
                <a:cs typeface="Arial" panose="020B0604020202020204" pitchFamily="34" charset="0"/>
              </a:rPr>
              <a:t>020-2022 </a:t>
            </a:r>
            <a:r>
              <a:rPr lang="kk-KZ" sz="14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4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4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4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35764011"/>
              </p:ext>
            </p:extLst>
          </p:nvPr>
        </p:nvGraphicFramePr>
        <p:xfrm>
          <a:off x="200472" y="1268760"/>
          <a:ext cx="9217024" cy="4079354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20766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baseline="0" dirty="0" smtClean="0">
                          <a:effectLst/>
                          <a:latin typeface="+mj-lt"/>
                        </a:rPr>
                        <a:t>21506</a:t>
                      </a:r>
                      <a:endParaRPr lang="ru-RU" sz="12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23011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Қаладағы аудан, аудандық маңызы бар қала,                                                                                                     кент, ауылдық округ әкімдерінің қызметін қамтамасыз ету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18422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19166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20507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457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489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мекендердегі көшелерді жарықтандыру»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242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343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367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мекендердің санитариясын қамтамасыз ету»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300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360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385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 абаттандыру және көгалдандыру»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1802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1180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1262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97879478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26367</TotalTime>
  <Words>109</Words>
  <Application>Microsoft Office PowerPoint</Application>
  <PresentationFormat>Лист A4 (210x297 мм)</PresentationFormat>
  <Paragraphs>38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Tahoma</vt:lpstr>
      <vt:lpstr>Times New Roman</vt:lpstr>
      <vt:lpstr>Wingdings 3</vt:lpstr>
      <vt:lpstr>Ион</vt:lpstr>
      <vt:lpstr>Қаратал ауданының Айтуби ауылдық округі әкімінің аппаратының  2020 жылға  арналған бюджетінің азаматтық бюджеті</vt:lpstr>
      <vt:lpstr>Презентация PowerPoint</vt:lpstr>
      <vt:lpstr>Презентация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Acer</cp:lastModifiedBy>
  <cp:revision>1950</cp:revision>
  <cp:lastPrinted>2016-07-20T11:16:55Z</cp:lastPrinted>
  <dcterms:created xsi:type="dcterms:W3CDTF">2004-02-06T14:47:15Z</dcterms:created>
  <dcterms:modified xsi:type="dcterms:W3CDTF">2020-01-30T19:44:39Z</dcterms:modified>
</cp:coreProperties>
</file>