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декабрь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декабрь 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92117717"/>
              </p:ext>
            </p:extLst>
          </p:nvPr>
        </p:nvGraphicFramePr>
        <p:xfrm>
          <a:off x="380968" y="1571612"/>
          <a:ext cx="6128246" cy="549804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9971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9783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36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4438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выплаты, взносы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работадателей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техническому персоналу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3007</a:t>
                      </a:r>
                    </a:p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разьезды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внутри страны технического персонала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745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«Капитальные расходы государственного органа»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нематериальных активов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26564</TotalTime>
  <Words>148</Words>
  <Application>Microsoft Office PowerPoint</Application>
  <PresentationFormat>Лист A4 (210x297 мм)</PresentationFormat>
  <Paragraphs>37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декабрь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2007</cp:revision>
  <cp:lastPrinted>2016-07-20T11:16:55Z</cp:lastPrinted>
  <dcterms:created xsi:type="dcterms:W3CDTF">2004-02-06T14:47:15Z</dcterms:created>
  <dcterms:modified xsi:type="dcterms:W3CDTF">2021-01-13T06:01:53Z</dcterms:modified>
</cp:coreProperties>
</file>