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31.12.2020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2762952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желтоқсан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10 976,0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10 969,2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99,94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7 759,0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7 752,9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99,92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187,76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99,87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99,91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2 480,0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</a:t>
                      </a:r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480,0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26335</TotalTime>
  <Words>137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31.12.2020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1959</cp:revision>
  <cp:lastPrinted>2020-04-01T00:46:39Z</cp:lastPrinted>
  <dcterms:created xsi:type="dcterms:W3CDTF">2004-02-06T14:47:15Z</dcterms:created>
  <dcterms:modified xsi:type="dcterms:W3CDTF">2021-01-15T05:41:54Z</dcterms:modified>
</cp:coreProperties>
</file>