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исполненин за март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260 862</a:t>
            </a:r>
            <a:r>
              <a:rPr lang="kk-KZ" dirty="0"/>
              <a:t>,0 тыс. </a:t>
            </a:r>
            <a:r>
              <a:rPr lang="kk-KZ"/>
              <a:t>тенге, исполнено на 31 марта 2020 год  53725,24 тыс тенге в том числе: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освоено  2382,74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 49 853,0 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Капитальные расходы подведомостных учереждений и организации–в  2020 году выделено 3000,0 тыс тенге-освоено-939,5 тыс тенге.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26457</TotalTime>
  <Words>187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март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1956</cp:revision>
  <cp:lastPrinted>2016-07-20T11:16:55Z</cp:lastPrinted>
  <dcterms:created xsi:type="dcterms:W3CDTF">2004-02-06T14:47:15Z</dcterms:created>
  <dcterms:modified xsi:type="dcterms:W3CDTF">2020-04-30T16:14:33Z</dcterms:modified>
</cp:coreProperties>
</file>