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5" d="100"/>
          <a:sy n="65" d="100"/>
        </p:scale>
        <p:origin x="-212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solidFill>
          <a:srgbClr val="92D050"/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2021 жыл</c:v>
                </c:pt>
                <c:pt idx="1">
                  <c:v>2022 жыл</c:v>
                </c:pt>
                <c:pt idx="2">
                  <c:v>2023 жыл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99165</c:v>
                </c:pt>
                <c:pt idx="1">
                  <c:v>111713</c:v>
                </c:pt>
                <c:pt idx="2">
                  <c:v>133064</c:v>
                </c:pt>
              </c:numCache>
            </c:numRef>
          </c:val>
        </c:ser>
        <c:shape val="box"/>
        <c:axId val="117560064"/>
        <c:axId val="117561600"/>
        <c:axId val="0"/>
      </c:bar3DChart>
      <c:catAx>
        <c:axId val="117560064"/>
        <c:scaling>
          <c:orientation val="minMax"/>
        </c:scaling>
        <c:axPos val="b"/>
        <c:tickLblPos val="nextTo"/>
        <c:crossAx val="117561600"/>
        <c:crosses val="autoZero"/>
        <c:auto val="1"/>
        <c:lblAlgn val="ctr"/>
        <c:lblOffset val="100"/>
      </c:catAx>
      <c:valAx>
        <c:axId val="117561600"/>
        <c:scaling>
          <c:orientation val="minMax"/>
        </c:scaling>
        <c:delete val="1"/>
        <c:axPos val="l"/>
        <c:numFmt formatCode="#,##0" sourceLinked="1"/>
        <c:tickLblPos val="none"/>
        <c:crossAx val="117560064"/>
        <c:crosses val="autoZero"/>
        <c:crossBetween val="between"/>
      </c:valAx>
    </c:plotArea>
    <c:plotVisOnly val="1"/>
  </c:chart>
  <c:txPr>
    <a:bodyPr/>
    <a:lstStyle/>
    <a:p>
      <a:pPr>
        <a:defRPr sz="2800" b="1">
          <a:solidFill>
            <a:srgbClr val="0070C0"/>
          </a:solidFill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8772DDF-F040-4DE3-9555-1421B92A8F72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A779F8-9430-4EE1-82D4-672BD55EB6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85728"/>
            <a:ext cx="7992888" cy="242889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Ақсу ауданы  әкімдігінің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Қызылағаш ауылдық округі әкімінің аппараты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ММ-нің   2021-2023 жылға арналған азаматтық бюджеті жобасының  шығыстары орындалуы </a:t>
            </a: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қалыптастыру кезінде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500166" y="5786454"/>
            <a:ext cx="5929354" cy="571504"/>
          </a:xfrm>
          <a:prstGeom prst="rect">
            <a:avLst/>
          </a:prstGeom>
        </p:spPr>
        <p:txBody>
          <a:bodyPr vert="horz" lIns="45720" rIns="45720" b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Қызылағаш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ауылы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 2020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User\Desktop\Гражданский бюджет\6e03285c8008bcfa47c4a04e24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714620"/>
            <a:ext cx="5000660" cy="3252661"/>
          </a:xfrm>
          <a:prstGeom prst="rect">
            <a:avLst/>
          </a:prstGeom>
          <a:noFill/>
        </p:spPr>
      </p:pic>
      <p:pic>
        <p:nvPicPr>
          <p:cNvPr id="1027" name="Picture 3" descr="C:\Users\User\Desktop\Гражданский бюджет\Marketing-Budget-1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000372"/>
            <a:ext cx="4071966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500034" y="1452230"/>
          <a:ext cx="8358245" cy="5047440"/>
        </p:xfrm>
        <a:graphic>
          <a:graphicData uri="http://schemas.openxmlformats.org/drawingml/2006/table">
            <a:tbl>
              <a:tblPr/>
              <a:tblGrid>
                <a:gridCol w="48623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87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17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195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453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 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3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99165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111713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133064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5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001 </a:t>
                      </a:r>
                      <a:r>
                        <a:rPr lang="kk-KZ" sz="14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kk-KZ" sz="1400" b="1" i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Қаладағы аудан, аудандық маңызы бар қала, кент, ауыл, ауылдық округ әкімінің қызметін қамтамасыз ету жөніндегі қызметтер</a:t>
                      </a:r>
                      <a:r>
                        <a:rPr kumimoji="0"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49180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58524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69644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978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008  </a:t>
                      </a:r>
                      <a:r>
                        <a:rPr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kk-KZ" sz="1400" b="1" i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Елді мекендердегі көшелерді жарықтандыру</a:t>
                      </a:r>
                      <a:r>
                        <a:rPr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4080</a:t>
                      </a:r>
                      <a:endParaRPr lang="kk-KZ" sz="1400" b="0" i="0" u="none" strike="noStrike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4896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5875</a:t>
                      </a:r>
                      <a:endParaRPr lang="kk-KZ" sz="140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459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011  </a:t>
                      </a:r>
                      <a:r>
                        <a:rPr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kk-KZ" sz="1400" b="1" i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Елді мекендерді абаттандыру мен көгалдандыру</a:t>
                      </a:r>
                      <a:r>
                        <a:rPr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3456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7191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013  </a:t>
                      </a:r>
                      <a:r>
                        <a:rPr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kk-KZ" sz="1400" b="1" i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Аудандық маңызы бар қалаларда, ауылдарда, кенттерде, ауылдық округтерде автомобиль жолдарының жұмыс істеуін қамтамасыз ету</a:t>
                      </a:r>
                      <a:r>
                        <a:rPr lang="kk-KZ" sz="1400" b="1" u="sng" kern="12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3780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014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Елді</a:t>
                      </a:r>
                      <a:r>
                        <a:rPr lang="ru-RU" sz="1400" b="1" i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мекендерді</a:t>
                      </a:r>
                      <a:r>
                        <a:rPr lang="ru-RU" sz="1400" b="1" i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сумен</a:t>
                      </a:r>
                      <a:r>
                        <a:rPr lang="ru-RU" sz="1400" b="1" i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жабдықтауды</a:t>
                      </a:r>
                      <a:r>
                        <a:rPr lang="ru-RU" sz="1400" b="1" i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ұйымдастыру</a:t>
                      </a:r>
                      <a:endParaRPr lang="ru-RU" sz="1400" b="1" i="1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022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</a:t>
                      </a:r>
                      <a:r>
                        <a:rPr lang="ru-RU" sz="1400" b="1" i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400" b="1" i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lang="ru-RU" sz="1400" b="1" i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i="1" u="none" strike="noStrike" dirty="0" err="1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шығындары</a:t>
                      </a:r>
                      <a:endParaRPr lang="ru-RU" sz="1400" b="1" i="1" u="none" strike="noStrike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35986" marB="3598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271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98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kern="1200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041 Мектепке дейінгі білім беру ұйымдарында мемлекеттік білім беру тапсырысын іске асыру</a:t>
                      </a:r>
                      <a:endParaRPr kumimoji="0" lang="ru-RU" sz="1400" b="0" i="1" u="none" strike="noStrike" kern="1200" baseline="0" dirty="0" smtClean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39060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40622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48340</a:t>
                      </a:r>
                      <a:endParaRPr lang="ru-RU" sz="1400" b="0" i="0" u="none" strike="noStrike" baseline="0" dirty="0"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3"/>
          <p:cNvSpPr txBox="1">
            <a:spLocks/>
          </p:cNvSpPr>
          <p:nvPr/>
        </p:nvSpPr>
        <p:spPr>
          <a:xfrm>
            <a:off x="214282" y="0"/>
            <a:ext cx="8715436" cy="185736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Ақсу ауданы  әкімдігінің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Қызылағаш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ауылдық округі әкімінің аппараты ММ-нің   </a:t>
            </a:r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2021-2023 жылға арналған азаматтық бюджеті жобасының  шығыстары орындалуы қалыптастыру кезінде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857364"/>
          <a:ext cx="8215370" cy="4667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428596" y="476672"/>
            <a:ext cx="8286808" cy="122413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Ақсу ауданы  әкімдігінің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Қызылағаш ауылдық округі әкімінің аппараты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ММ-нің  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2021-2023 жылға арналған азаматтық бюджеті жобасының  шығыстары орындалуы қалыптастыру кезінде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215206" y="1785926"/>
            <a:ext cx="1438284" cy="29527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kk-KZ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мың теңге</a:t>
            </a:r>
            <a:endParaRPr lang="ru-RU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325</TotalTime>
  <Words>183</Words>
  <Application>Microsoft Office PowerPoint</Application>
  <PresentationFormat>Экран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«Ақсу ауданы  әкімдігінің «Қызылағаш ауылдық округі әкімінің аппараты»    ММ-нің   2021-2023 жылға арналған азаматтық бюджеті жобасының  шығыстары орындалуы қалыптастыру кезінде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  отдела экономики и  бюджетного планирования Аксуского района бюджета  на 2019 год</dc:title>
  <dc:creator>User</dc:creator>
  <cp:lastModifiedBy>User</cp:lastModifiedBy>
  <cp:revision>40</cp:revision>
  <dcterms:created xsi:type="dcterms:W3CDTF">2019-10-29T05:55:48Z</dcterms:created>
  <dcterms:modified xsi:type="dcterms:W3CDTF">2020-05-11T16:18:09Z</dcterms:modified>
</cp:coreProperties>
</file>