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1078" r:id="rId2"/>
    <p:sldId id="1096" r:id="rId3"/>
    <p:sldId id="1111" r:id="rId4"/>
    <p:sldId id="1162" r:id="rId5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75" d="100"/>
          <a:sy n="75" d="100"/>
        </p:scale>
        <p:origin x="-1112" y="22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 smtClean="0">
                <a:latin typeface="+mj-lt"/>
              </a:rPr>
              <a:t> Расходная</a:t>
            </a:r>
            <a:r>
              <a:rPr lang="ru-RU" sz="1800" baseline="0" dirty="0" smtClean="0">
                <a:latin typeface="+mj-lt"/>
              </a:rPr>
              <a:t> часть бюджета </a:t>
            </a:r>
            <a:r>
              <a:rPr lang="ru-RU" sz="1800" dirty="0" smtClean="0">
                <a:latin typeface="+mj-lt"/>
              </a:rPr>
              <a:t>ГУ «Отдел </a:t>
            </a:r>
            <a:r>
              <a:rPr lang="ru-RU" sz="1800" dirty="0" smtClean="0">
                <a:latin typeface="+mj-lt"/>
              </a:rPr>
              <a:t>сельского хозяйства </a:t>
            </a:r>
            <a:r>
              <a:rPr lang="ru-RU" sz="1800" dirty="0" err="1" smtClean="0">
                <a:latin typeface="+mj-lt"/>
              </a:rPr>
              <a:t>Коксуского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dirty="0" smtClean="0">
                <a:latin typeface="+mj-lt"/>
              </a:rPr>
              <a:t>района» на 2019-2021 годы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10666458840887318"/>
          <c:y val="1.663861684095290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545352638355382E-2"/>
          <c:y val="7.5503562941456506E-2"/>
          <c:w val="0.90011690200089267"/>
          <c:h val="0.817274219732248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6">
                  <a:shade val="30000"/>
                  <a:satMod val="12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8.1350981443008407E-3"/>
                  <c:y val="9.113904948430062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43538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626045979318501E-2"/>
                  <c:y val="-2.6039728424085916E-3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15253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kk-KZ" dirty="0" smtClean="0"/>
                      <a:t>16320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57589</c:v>
                </c:pt>
                <c:pt idx="1">
                  <c:v>50494</c:v>
                </c:pt>
                <c:pt idx="2">
                  <c:v>55797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4637568"/>
        <c:axId val="124639104"/>
        <c:axId val="0"/>
      </c:bar3DChart>
      <c:catAx>
        <c:axId val="124637568"/>
        <c:scaling>
          <c:orientation val="minMax"/>
        </c:scaling>
        <c:delete val="0"/>
        <c:axPos val="b"/>
        <c:majorTickMark val="out"/>
        <c:minorTickMark val="none"/>
        <c:tickLblPos val="nextTo"/>
        <c:crossAx val="124639104"/>
        <c:crosses val="autoZero"/>
        <c:auto val="1"/>
        <c:lblAlgn val="ctr"/>
        <c:lblOffset val="100"/>
        <c:noMultiLvlLbl val="0"/>
      </c:catAx>
      <c:valAx>
        <c:axId val="1246391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4637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3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664" y="1772816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kk-KZ" sz="3200" b="1" dirty="0" smtClean="0"/>
              <a:t>Гражданский бюджет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отдела </a:t>
            </a:r>
            <a:r>
              <a:rPr lang="kk-KZ" sz="3200" b="1" dirty="0" smtClean="0"/>
              <a:t>сельского хозяйства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Коксуского района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бюджета  на 2019 год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село Балпык би 2019г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208584" y="1340768"/>
          <a:ext cx="7405688" cy="493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6" name="Диаграмма" r:id="rId3" imgW="6600698" imgH="4400460" progId="MSGraph.Chart.8">
                  <p:embed followColorScheme="full"/>
                </p:oleObj>
              </mc:Choice>
              <mc:Fallback>
                <p:oleObj name="Диаграмма" r:id="rId3" imgW="6600698" imgH="4400460" progId="MSGraph.Chart.8">
                  <p:embed followColorScheme="full"/>
                  <p:pic>
                    <p:nvPicPr>
                      <p:cNvPr id="0" name="Picture 10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584" y="1340768"/>
                        <a:ext cx="7405688" cy="4937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2864768" y="3717032"/>
            <a:ext cx="64807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200" b="1" dirty="0" smtClean="0">
                <a:latin typeface="Times New Roman" panose="02020603050405020304" pitchFamily="18" charset="0"/>
              </a:rPr>
              <a:t>1,1</a:t>
            </a:r>
            <a:r>
              <a:rPr lang="ru-RU" sz="1200" b="1" dirty="0" smtClean="0">
                <a:latin typeface="Times New Roman" panose="02020603050405020304" pitchFamily="18" charset="0"/>
              </a:rPr>
              <a:t> </a:t>
            </a:r>
            <a:r>
              <a:rPr lang="ru-RU" sz="1200" b="1" dirty="0">
                <a:latin typeface="Times New Roman" panose="02020603050405020304" pitchFamily="18" charset="0"/>
              </a:rPr>
              <a:t>%</a:t>
            </a:r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 rot="10800000" flipV="1">
            <a:off x="6465168" y="2553872"/>
            <a:ext cx="72008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200" b="1" dirty="0" smtClean="0">
                <a:latin typeface="Times New Roman" panose="02020603050405020304" pitchFamily="18" charset="0"/>
              </a:rPr>
              <a:t>66,2%</a:t>
            </a:r>
            <a:endParaRPr lang="ru-RU" sz="1200" b="1" dirty="0">
              <a:latin typeface="Times New Roman" panose="02020603050405020304" pitchFamily="18" charset="0"/>
            </a:endParaRPr>
          </a:p>
        </p:txBody>
      </p:sp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2288704" y="3140968"/>
            <a:ext cx="23762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b="1" i="1" dirty="0" smtClean="0">
                <a:latin typeface="+mj-lt"/>
              </a:rPr>
              <a:t>На капитальные расходы государственного органа </a:t>
            </a:r>
            <a:r>
              <a:rPr lang="kk-KZ" sz="1200" i="1" dirty="0" smtClean="0">
                <a:latin typeface="+mj-lt"/>
              </a:rPr>
              <a:t>455 тысяч</a:t>
            </a:r>
            <a:r>
              <a:rPr lang="kk-KZ" sz="1200" b="1" i="1" dirty="0" smtClean="0">
                <a:latin typeface="+mj-lt"/>
              </a:rPr>
              <a:t> тенге,</a:t>
            </a:r>
            <a:endParaRPr lang="ru-RU" sz="1200" b="1" i="1" dirty="0">
              <a:latin typeface="+mj-lt"/>
            </a:endParaRPr>
          </a:p>
        </p:txBody>
      </p:sp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5025008" y="1988840"/>
            <a:ext cx="3600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spcBef>
                <a:spcPts val="0"/>
              </a:spcBef>
              <a:buFontTx/>
              <a:buNone/>
            </a:pPr>
            <a:r>
              <a:rPr lang="ru-RU" sz="1200" b="1" i="1" dirty="0">
                <a:latin typeface="+mj-lt"/>
              </a:rPr>
              <a:t>Изготовление правоустанавливающих документов на дренажные каналы </a:t>
            </a:r>
            <a:r>
              <a:rPr lang="ru-RU" sz="1200" b="1" i="1" dirty="0" err="1" smtClean="0">
                <a:latin typeface="+mj-lt"/>
              </a:rPr>
              <a:t>Коксуского</a:t>
            </a:r>
            <a:r>
              <a:rPr lang="ru-RU" sz="1200" b="1" i="1" dirty="0" smtClean="0">
                <a:latin typeface="+mj-lt"/>
              </a:rPr>
              <a:t> района 28828</a:t>
            </a:r>
            <a:r>
              <a:rPr lang="kk-KZ" sz="1200" b="1" i="1" dirty="0" smtClean="0">
                <a:latin typeface="+mj-lt"/>
              </a:rPr>
              <a:t> </a:t>
            </a:r>
            <a:r>
              <a:rPr lang="kk-KZ" sz="1200" b="1" i="1" dirty="0" smtClean="0">
                <a:latin typeface="+mj-lt"/>
              </a:rPr>
              <a:t>тысяч тенге</a:t>
            </a:r>
            <a:endParaRPr lang="ru-RU" sz="1200" b="1" i="1" dirty="0">
              <a:latin typeface="+mj-lt"/>
            </a:endParaRP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1352600" y="188640"/>
            <a:ext cx="79930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800" b="1" dirty="0" smtClean="0">
                <a:latin typeface="+mj-lt"/>
              </a:rPr>
              <a:t>Удельный вес бюджета на 2019 год ГУ “Отдела </a:t>
            </a:r>
            <a:r>
              <a:rPr lang="kk-KZ" sz="1800" b="1" dirty="0">
                <a:latin typeface="+mj-lt"/>
              </a:rPr>
              <a:t>сельского </a:t>
            </a:r>
            <a:r>
              <a:rPr lang="kk-KZ" sz="1800" b="1" dirty="0" smtClean="0">
                <a:latin typeface="+mj-lt"/>
              </a:rPr>
              <a:t>хозяйства Коксуского </a:t>
            </a:r>
            <a:r>
              <a:rPr lang="kk-KZ" sz="1800" b="1" dirty="0" smtClean="0">
                <a:latin typeface="+mj-lt"/>
              </a:rPr>
              <a:t>района”. Всего </a:t>
            </a:r>
            <a:r>
              <a:rPr lang="kk-KZ" sz="1800" b="1" dirty="0">
                <a:latin typeface="+mj-lt"/>
              </a:rPr>
              <a:t>– </a:t>
            </a:r>
            <a:r>
              <a:rPr lang="kk-KZ" sz="1800" b="1" dirty="0" smtClean="0">
                <a:latin typeface="+mj-lt"/>
              </a:rPr>
              <a:t>43538 тысяч </a:t>
            </a:r>
            <a:r>
              <a:rPr lang="kk-KZ" sz="1800" b="1" dirty="0" smtClean="0">
                <a:latin typeface="+mj-lt"/>
              </a:rPr>
              <a:t>тенге</a:t>
            </a:r>
            <a:endParaRPr lang="ru-RU" sz="1800" b="1" dirty="0"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2600" y="2060848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b="1" i="1" dirty="0" smtClean="0">
                <a:latin typeface="+mj-lt"/>
              </a:rPr>
              <a:t>На содержание отдела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kk-KZ" sz="1200" b="1" i="1" dirty="0" smtClean="0">
                <a:latin typeface="+mj-lt"/>
              </a:rPr>
              <a:t>14255 </a:t>
            </a:r>
            <a:r>
              <a:rPr lang="kk-KZ" sz="1200" b="1" i="1" dirty="0" smtClean="0">
                <a:latin typeface="+mj-lt"/>
              </a:rPr>
              <a:t>тысяч тенге,  </a:t>
            </a:r>
            <a:r>
              <a:rPr lang="kk-KZ" sz="1200" b="1" i="1" dirty="0" smtClean="0">
                <a:latin typeface="+mj-lt"/>
              </a:rPr>
              <a:t>32,7 </a:t>
            </a:r>
            <a:r>
              <a:rPr lang="kk-KZ" sz="1200" b="1" i="1" dirty="0" smtClean="0">
                <a:latin typeface="+mj-lt"/>
              </a:rPr>
              <a:t>% </a:t>
            </a:r>
            <a:endParaRPr lang="ru-RU" sz="1200" b="1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Бюджет ГУ “Отдела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сельского хозяйства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Коксуского района” на 2019 год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555635578"/>
              </p:ext>
            </p:extLst>
          </p:nvPr>
        </p:nvGraphicFramePr>
        <p:xfrm>
          <a:off x="344488" y="2420889"/>
          <a:ext cx="9217024" cy="3159552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304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тысяч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63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 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45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43538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15253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16320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53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Услуги по реализации государственной политики на местном уровне в сфере сельского хозяйства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14255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15253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16320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13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Капитальные расходы государственного органа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455</a:t>
                      </a:r>
                      <a:endParaRPr lang="kk-KZ" sz="14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4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83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Изготовление правоустанавливающих документов на дренажные каналы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Коксуского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28828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1268760"/>
            <a:ext cx="1557065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512" y="1052736"/>
            <a:ext cx="1584176" cy="792088"/>
          </a:xfrm>
          <a:prstGeom prst="rect">
            <a:avLst/>
          </a:prstGeom>
          <a:noFill/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622975209"/>
              </p:ext>
            </p:extLst>
          </p:nvPr>
        </p:nvGraphicFramePr>
        <p:xfrm>
          <a:off x="272480" y="1000108"/>
          <a:ext cx="936682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855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26086</TotalTime>
  <Words>135</Words>
  <Application>Microsoft Office PowerPoint</Application>
  <PresentationFormat>Лист A4 (210x297 мм)</PresentationFormat>
  <Paragraphs>33</Paragraphs>
  <Slides>4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Международный</vt:lpstr>
      <vt:lpstr>Диаграмма</vt:lpstr>
      <vt:lpstr>Гражданский бюджет  отдела сельского хозяйства Коксуского района бюджета  на 2019 год</vt:lpstr>
      <vt:lpstr>Презентация PowerPoint</vt:lpstr>
      <vt:lpstr>Презентация PowerPoint</vt:lpstr>
      <vt:lpstr>Презентация PowerPoint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PC-Elite Service</cp:lastModifiedBy>
  <cp:revision>1923</cp:revision>
  <cp:lastPrinted>2016-07-20T11:16:55Z</cp:lastPrinted>
  <dcterms:created xsi:type="dcterms:W3CDTF">2004-02-06T14:47:15Z</dcterms:created>
  <dcterms:modified xsi:type="dcterms:W3CDTF">2019-10-28T04:38:06Z</dcterms:modified>
</cp:coreProperties>
</file>