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1219" y="23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09662" y="1857364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</a:t>
            </a:r>
            <a:r>
              <a:rPr lang="kk-KZ" sz="3200" b="1" dirty="0"/>
              <a:t>ауыл шаруашылығы </a:t>
            </a:r>
            <a:r>
              <a:rPr lang="kk-KZ" sz="3200" b="1" dirty="0" smtClean="0"/>
              <a:t>бөлімінің     2020 жылдың </a:t>
            </a:r>
            <a:r>
              <a:rPr lang="kk-KZ" sz="3200" b="1" dirty="0" smtClean="0"/>
              <a:t>қазан  </a:t>
            </a:r>
            <a:r>
              <a:rPr lang="kk-KZ" sz="3200" b="1" dirty="0" smtClean="0"/>
              <a:t>айына 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ауыл шаруашылығы </a:t>
            </a:r>
            <a:r>
              <a:rPr lang="kk-KZ" sz="1800" b="1" dirty="0" smtClean="0">
                <a:cs typeface="Arial" panose="020B0604020202020204" pitchFamily="34" charset="0"/>
              </a:rPr>
              <a:t>бөлімінің 2020 жылдың </a:t>
            </a:r>
            <a:r>
              <a:rPr lang="kk-KZ" sz="1800" b="1" dirty="0" smtClean="0">
                <a:cs typeface="Arial" panose="020B0604020202020204" pitchFamily="34" charset="0"/>
              </a:rPr>
              <a:t>қазан </a:t>
            </a:r>
            <a:r>
              <a:rPr lang="kk-KZ" sz="1800" b="1" dirty="0" smtClean="0">
                <a:cs typeface="Arial" panose="020B0604020202020204" pitchFamily="34" charset="0"/>
              </a:rPr>
              <a:t>айына 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76738340"/>
              </p:ext>
            </p:extLst>
          </p:nvPr>
        </p:nvGraphicFramePr>
        <p:xfrm>
          <a:off x="380968" y="1571612"/>
          <a:ext cx="7236328" cy="497352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48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13923,8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 ауыл шаруашылығы 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13736</a:t>
                      </a:r>
                      <a:endParaRPr lang="ru-RU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8776,5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799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671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1970,9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585,9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324,1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857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255,2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632,7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366,9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күрделі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шығыстары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187,8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26540</TotalTime>
  <Words>165</Words>
  <Application>Microsoft Office PowerPoint</Application>
  <PresentationFormat>Лист A4 (210x297 мм)</PresentationFormat>
  <Paragraphs>34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ауыл шаруашылығы бөлімінің     2020 жылдың қазан  айына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1987</cp:revision>
  <cp:lastPrinted>2016-07-20T11:16:55Z</cp:lastPrinted>
  <dcterms:created xsi:type="dcterms:W3CDTF">2004-02-06T14:47:15Z</dcterms:created>
  <dcterms:modified xsi:type="dcterms:W3CDTF">2020-11-24T13:48:13Z</dcterms:modified>
</cp:coreProperties>
</file>