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94" d="100"/>
          <a:sy n="94" d="100"/>
        </p:scale>
        <p:origin x="-2286" y="-54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95348" y="1714488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Азаматтық бюджет 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«</a:t>
            </a:r>
            <a:r>
              <a:rPr lang="ru-RU" sz="3200" b="1" dirty="0" err="1" smtClean="0"/>
              <a:t>Көксу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ауданының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сәулет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және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қала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құрылысы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бөлімі</a:t>
            </a:r>
            <a:r>
              <a:rPr lang="ru-RU" sz="3200" b="1" dirty="0" smtClean="0"/>
              <a:t> ММ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2020 </a:t>
            </a:r>
            <a:r>
              <a:rPr lang="ru-RU" sz="3200" dirty="0" err="1" smtClean="0"/>
              <a:t>жылдың</a:t>
            </a:r>
            <a:r>
              <a:rPr lang="ru-RU" sz="3200" dirty="0" smtClean="0"/>
              <a:t> </a:t>
            </a:r>
            <a:r>
              <a:rPr lang="ru-RU" sz="3200" dirty="0" err="1" smtClean="0"/>
              <a:t>қантар</a:t>
            </a:r>
            <a:r>
              <a:rPr lang="ru-RU" sz="3200" dirty="0" smtClean="0"/>
              <a:t> </a:t>
            </a:r>
            <a:r>
              <a:rPr lang="ru-RU" sz="3200" dirty="0" err="1" smtClean="0"/>
              <a:t>айының</a:t>
            </a:r>
            <a:r>
              <a:rPr lang="ru-RU" sz="3200" dirty="0" smtClean="0"/>
              <a:t> бюджет </a:t>
            </a:r>
            <a:r>
              <a:rPr lang="ru-RU" sz="3200" dirty="0" err="1" smtClean="0"/>
              <a:t>орындалуы</a:t>
            </a:r>
            <a:r>
              <a:rPr lang="kk-KZ" sz="3200" b="1" dirty="0" smtClean="0"/>
              <a:t/>
            </a:r>
            <a:br>
              <a:rPr lang="kk-KZ" sz="3200" b="1" dirty="0" smtClean="0"/>
            </a:br>
            <a:r>
              <a:rPr lang="kk-KZ" sz="3200" b="1" dirty="0" smtClean="0"/>
              <a:t> 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 Балпык би ауылы 2020 ж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 “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Көсу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ауданының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сәулет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және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қала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құрылысы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бөлімі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”ММ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2020 жылдың 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шілде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айының бюджет орындалуы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697141537"/>
              </p:ext>
            </p:extLst>
          </p:nvPr>
        </p:nvGraphicFramePr>
        <p:xfrm>
          <a:off x="380968" y="1571612"/>
          <a:ext cx="6229846" cy="4878940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083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941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91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атауы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БАРЛЫҒЫ: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5512</a:t>
                      </a: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69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001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Жергілікті </a:t>
                      </a: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деңгейде  сәулет және қала құрылысы саласындағы мемлекеттік саясатты</a:t>
                      </a:r>
                      <a:r>
                        <a:rPr lang="kk-KZ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іске асыру жөніндегі </a:t>
                      </a:r>
                      <a:r>
                        <a:rPr lang="kk-KZ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қызметтер»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baseline="0" dirty="0" smtClean="0">
                          <a:effectLst/>
                          <a:latin typeface="+mj-lt"/>
                        </a:rPr>
                        <a:t>5324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240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өтемақы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төлемдері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қосымша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ақшалай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төлемдер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2800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қорына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міндетті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230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Міндетті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Техникалық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персоналдын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еңбегіне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қосымша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өтемақы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техникалық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персонал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бойынша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берушілердін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1573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1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Отын, </a:t>
                      </a:r>
                      <a:r>
                        <a:rPr kumimoji="0" lang="kk-K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жанар-жағар </a:t>
                      </a:r>
                      <a:r>
                        <a:rPr kumimoji="0" lang="kk-K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май материалдарын сатып алу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360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Байланыс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қызметтеріне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177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қорларды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150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мен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жұмыстарға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11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ағымдағы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шығындар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4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004 «</a:t>
                      </a:r>
                      <a:r>
                        <a:rPr kumimoji="0" lang="kk-K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 органның күрделі шығыстары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188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Материалдық емес активтерді сатып 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smtClean="0">
                          <a:effectLst/>
                          <a:latin typeface="+mj-lt"/>
                        </a:rPr>
                        <a:t>188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26547</TotalTime>
  <Words>144</Words>
  <Application>Microsoft Office PowerPoint</Application>
  <PresentationFormat>Лист A4 (210x297 мм)</PresentationFormat>
  <Paragraphs>34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Азаматтық бюджет   «Көксу ауданының сәулет және қала құрылысы бөлімі ММ 2020 жылдың қантар айының бюджет орындалуы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АДК</cp:lastModifiedBy>
  <cp:revision>1999</cp:revision>
  <cp:lastPrinted>2016-07-20T11:16:55Z</cp:lastPrinted>
  <dcterms:created xsi:type="dcterms:W3CDTF">2004-02-06T14:47:15Z</dcterms:created>
  <dcterms:modified xsi:type="dcterms:W3CDTF">2020-07-21T07:10:46Z</dcterms:modified>
</cp:coreProperties>
</file>