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ГРАЖДАНСКИЙ БЮДЖЕТ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отдела строительства на 2019 год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Расходы  – 4 190 656 тыс. тенге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Услуги по реализации государстенной политики на местном уровне в области строительства – 11 413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Проектирование и (или) строительство, реконструкция жилья коммунального жилищного фонда – 906 882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Проектирование, развитие и (или) обустройство инженерно-коммуникационной инфраструктуры – 713 248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Развитие коммунального хозяйство  – 101 451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Развитие объектов спорта – 2761 тыс. тенге</a:t>
            </a: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Капитальные расходы государственного органа – 150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начального, основного среднего и ощего среднего образования – 2 384 207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Строительство объектов общественного порядка и безопасности  – 70 544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тенге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Проектирование и (или) строительство, реконструкция жилья коммунального жилищного фонда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Строительство 40-ка и 50-ти кв. кредитного жилого дома в мкр. Карлыгаш в г. Каскелен.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лыг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92896"/>
            <a:ext cx="5628117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Проектирование, развитие и (или) обустройство инженерно-коммуникационной инфраструктуры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“Развитие и обустройство ИКС под ИЖС в ст. Шамалган Карасайского района Алматинской области (Наружные сети связи ВОЛС)”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“Развитие и обустройство ИКС под ИЖС в ст. Шамалган Карасайского района Алматинской области (Автомобильные дороги)”</a:t>
            </a:r>
          </a:p>
          <a:p>
            <a:pPr algn="ctr"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Развитие коммунального хозяйство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Реконструкция помещения под административное здание в с. Шамалган Карасайского района Алматинской области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начального, основного среднего и ощего среднего образования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600 мест к СШ в с. Абай Карасайского района Алматинской области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300 мест к СШ им С. Керимбекова в г. Каскелен Карасайского района Алматиснкой области.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300 мест к СШ им М.Маметовой в с. Коксай Карасайского района Алматиснкой области.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Строительство объектов общественного порядка и безопасности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Жандосов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(1 тип на 1-3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Жамбыл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Береке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Б.ашекеев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(1 тип на 1-3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ст.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Шамалган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454</Words>
  <Application>Microsoft Office PowerPoint</Application>
  <PresentationFormat>Экран (4:3)</PresentationFormat>
  <Paragraphs>126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48</cp:revision>
  <dcterms:created xsi:type="dcterms:W3CDTF">2019-10-28T10:23:18Z</dcterms:created>
  <dcterms:modified xsi:type="dcterms:W3CDTF">2019-10-31T04:39:49Z</dcterms:modified>
</cp:coreProperties>
</file>