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4000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sz="4000" b="1" i="0" dirty="0" smtClean="0">
                <a:solidFill>
                  <a:schemeClr val="tx1"/>
                </a:solidFill>
              </a:rPr>
            </a:br>
            <a:r>
              <a:rPr lang="kk-KZ" sz="4000" b="1" i="0" dirty="0" smtClean="0">
                <a:solidFill>
                  <a:schemeClr val="tx1"/>
                </a:solidFill>
              </a:rPr>
              <a:t>20</a:t>
            </a:r>
            <a:r>
              <a:rPr lang="en-US" sz="4000" b="1" i="0" dirty="0" smtClean="0">
                <a:solidFill>
                  <a:schemeClr val="tx1"/>
                </a:solidFill>
              </a:rPr>
              <a:t>20</a:t>
            </a:r>
            <a:r>
              <a:rPr lang="kk-KZ" sz="4000" b="1" i="0" dirty="0" smtClean="0">
                <a:solidFill>
                  <a:schemeClr val="tx1"/>
                </a:solidFill>
              </a:rPr>
              <a:t> жылдың желтоқсан айына </a:t>
            </a:r>
            <a:br>
              <a:rPr lang="kk-KZ" sz="4000" b="1" i="0" dirty="0" smtClean="0">
                <a:solidFill>
                  <a:schemeClr val="tx1"/>
                </a:solidFill>
              </a:rPr>
            </a:br>
            <a:r>
              <a:rPr lang="kk-KZ" sz="4000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sz="40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желтоқсан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31.12.2020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69445,0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69434,0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20005,0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19998,0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33968,0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33968,0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13640,0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1828,0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24114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желтоқсан айына  арналған азаматтық бюджетінің игерілуі</vt:lpstr>
      <vt:lpstr>2020 жылдың желтоқсан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1816</cp:revision>
  <cp:lastPrinted>2016-07-20T11:16:55Z</cp:lastPrinted>
  <dcterms:created xsi:type="dcterms:W3CDTF">2004-02-06T14:47:15Z</dcterms:created>
  <dcterms:modified xsi:type="dcterms:W3CDTF">2021-01-13T17:57:07Z</dcterms:modified>
</cp:coreProperties>
</file>