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0.33000000000000046</c:v>
                </c:pt>
                <c:pt idx="1">
                  <c:v>0.51</c:v>
                </c:pt>
                <c:pt idx="2">
                  <c:v>3.0000000000000037E-2</c:v>
                </c:pt>
                <c:pt idx="3">
                  <c:v>1.0000000000000012E-2</c:v>
                </c:pt>
                <c:pt idx="4">
                  <c:v>2.0000000000000025E-2</c:v>
                </c:pt>
                <c:pt idx="5">
                  <c:v>1.0000000000000012E-2</c:v>
                </c:pt>
                <c:pt idx="6">
                  <c:v>9.0000000000000066E-2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23114743895128192"/>
          <c:y val="0.13859039572293747"/>
          <c:w val="0.76885256104871835"/>
          <c:h val="0.711416828610807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74187</c:v>
                </c:pt>
                <c:pt idx="1">
                  <c:v>64496</c:v>
                </c:pt>
                <c:pt idx="2">
                  <c:v>66834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75"/>
        <c:axId val="89720320"/>
        <c:axId val="89721856"/>
      </c:barChart>
      <c:catAx>
        <c:axId val="89720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89721856"/>
        <c:crosses val="autoZero"/>
        <c:auto val="1"/>
        <c:lblAlgn val="ctr"/>
        <c:lblOffset val="100"/>
      </c:catAx>
      <c:valAx>
        <c:axId val="897218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  <c:crossAx val="89720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714356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Ескелді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Алдабергенов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ауылды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 округі әкімінің аппараты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мекемесінің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2019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азаматтық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kk-KZ" sz="2800" b="1" i="1" dirty="0" smtClean="0">
                <a:solidFill>
                  <a:srgbClr val="FFFF00"/>
                </a:solidFill>
              </a:rPr>
              <a:t>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249" y="5643578"/>
            <a:ext cx="22655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Алдабергенов ауылы</a:t>
            </a:r>
          </a:p>
          <a:p>
            <a:pPr algn="ctr">
              <a:spcBef>
                <a:spcPct val="50000"/>
              </a:spcBef>
            </a:pPr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2019жыл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21429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Ескелді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Алдабергенов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ауылды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 округі әкімінің аппараты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мекемесінің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2019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нің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салмақтары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68294 мың те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нге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785927"/>
          <a:ext cx="6096000" cy="436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000132"/>
                <a:gridCol w="976298"/>
                <a:gridCol w="976298"/>
              </a:tblGrid>
              <a:tr h="3453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</a:t>
                      </a:r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ғдарламаның атауы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050"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Қаладағы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аудан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аудандық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маңызы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бар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кент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ауыл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ауылдық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округ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әкімінің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қызметін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қамтамасыз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ету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қызметтер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22709,0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24731,0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25243,0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251">
                <a:tc>
                  <a:txBody>
                    <a:bodyPr/>
                    <a:lstStyle/>
                    <a:p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«Мектепке дейінгі тәрбиелеу және оқыту, мектепке дейінгі тәрбиелеу және оқыту ұйымдарында медициналық қызмет  көрсетуді ұйымдастыру»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34303,0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27930,0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29214,0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084">
                <a:tc>
                  <a:txBody>
                    <a:bodyPr/>
                    <a:lstStyle/>
                    <a:p>
                      <a:r>
                        <a:rPr lang="kk-KZ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Елді мекендердегі көшелерді жарықтандыру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084">
                <a:tc>
                  <a:txBody>
                    <a:bodyPr/>
                    <a:lstStyle/>
                    <a:p>
                      <a:r>
                        <a:rPr lang="kk-KZ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Елді мекендердің санитариясын қамтамасыз ету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826">
                <a:tc>
                  <a:txBody>
                    <a:bodyPr/>
                    <a:lstStyle/>
                    <a:p>
                      <a:r>
                        <a:rPr lang="kk-KZ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Елді мекендерді абаттандыру мен көгалдандыру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1624,0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1824,0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540">
                <a:tc>
                  <a:txBody>
                    <a:bodyPr/>
                    <a:lstStyle/>
                    <a:p>
                      <a:r>
                        <a:rPr lang="kk-KZ" sz="12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Мемлекеттік органның күрделі шығыстары 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Өңірлерді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бағдарламасының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шеңберінде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аймақтардың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экономикалық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дамуына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көмек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көрсету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шараларды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жылғы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өңірлерді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дамыту</a:t>
                      </a:r>
                      <a:endParaRPr lang="ru-RU" sz="1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142852"/>
            <a:ext cx="521494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Ескелді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Алдабергенов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ауылды</a:t>
            </a:r>
            <a:r>
              <a:rPr lang="kk-KZ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 округі әкімінің аппараты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мекемесінің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2019-2021 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бөлінген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қаржысы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8" name="Диаграмма 7"/>
          <p:cNvGraphicFramePr/>
          <p:nvPr/>
        </p:nvGraphicFramePr>
        <p:xfrm>
          <a:off x="285720" y="285728"/>
          <a:ext cx="864399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165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123456789</dc:creator>
  <cp:lastModifiedBy>123456789</cp:lastModifiedBy>
  <cp:revision>39</cp:revision>
  <dcterms:created xsi:type="dcterms:W3CDTF">2019-10-29T11:25:31Z</dcterms:created>
  <dcterms:modified xsi:type="dcterms:W3CDTF">2019-10-30T08:16:27Z</dcterms:modified>
</cp:coreProperties>
</file>