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2" r:id="rId4"/>
  </p:sldMasterIdLst>
  <p:notesMasterIdLst>
    <p:notesMasterId r:id="rId13"/>
  </p:notesMasterIdLst>
  <p:sldIdLst>
    <p:sldId id="267" r:id="rId5"/>
    <p:sldId id="257" r:id="rId6"/>
    <p:sldId id="266" r:id="rId7"/>
    <p:sldId id="265" r:id="rId8"/>
    <p:sldId id="264" r:id="rId9"/>
    <p:sldId id="263" r:id="rId10"/>
    <p:sldId id="259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5400" autoAdjust="0"/>
  </p:normalViewPr>
  <p:slideViewPr>
    <p:cSldViewPr snapToGrid="0">
      <p:cViewPr varScale="1">
        <p:scale>
          <a:sx n="94" d="100"/>
          <a:sy n="94" d="100"/>
        </p:scale>
        <p:origin x="9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217C1-6E7E-489B-95A5-A910B9065782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B499B93-9831-47DB-A4C6-A976804965FC}">
      <dgm:prSet phldrT="[Текст]" custT="1"/>
      <dgm:spPr/>
      <dgm:t>
        <a:bodyPr/>
        <a:lstStyle/>
        <a:p>
          <a:r>
            <a:rPr lang="ru-RU" sz="1600" b="1" dirty="0" smtClean="0">
              <a:latin typeface="+mj-lt"/>
            </a:rPr>
            <a:t>Расходы – 1 112 479,0 </a:t>
          </a:r>
          <a:r>
            <a:rPr lang="ru-RU" sz="1600" b="1" dirty="0" err="1" smtClean="0">
              <a:latin typeface="+mj-lt"/>
            </a:rPr>
            <a:t>тыс.тенге</a:t>
          </a:r>
          <a:endParaRPr lang="ru-RU" sz="1600" b="1" dirty="0" smtClean="0">
            <a:latin typeface="+mj-lt"/>
          </a:endParaRPr>
        </a:p>
      </dgm:t>
    </dgm:pt>
    <dgm:pt modelId="{19C7FC3E-AD57-422C-B3B0-17EF8F023A6A}" type="parTrans" cxnId="{260B3920-A4AB-4558-B37A-1693328F48C9}">
      <dgm:prSet/>
      <dgm:spPr/>
      <dgm:t>
        <a:bodyPr/>
        <a:lstStyle/>
        <a:p>
          <a:endParaRPr lang="ru-RU"/>
        </a:p>
      </dgm:t>
    </dgm:pt>
    <dgm:pt modelId="{C1F42576-C7C8-4E87-AA85-D2FBE5FD098D}" type="sibTrans" cxnId="{260B3920-A4AB-4558-B37A-1693328F48C9}">
      <dgm:prSet/>
      <dgm:spPr/>
      <dgm:t>
        <a:bodyPr/>
        <a:lstStyle/>
        <a:p>
          <a:endParaRPr lang="ru-RU"/>
        </a:p>
      </dgm:t>
    </dgm:pt>
    <dgm:pt modelId="{0A34476C-19FD-4D4B-91C4-AA5409D38042}" type="asst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001 «Услуги по реализации государственной политики в области регулирования земельных отношений на территории области»</a:t>
          </a:r>
          <a:r>
            <a:rPr lang="ru-RU" sz="1600" b="1" dirty="0" smtClean="0">
              <a:solidFill>
                <a:schemeClr val="bg1"/>
              </a:solidFill>
              <a:latin typeface="+mj-lt"/>
            </a:rPr>
            <a:t>– 61 322,0 </a:t>
          </a:r>
          <a:r>
            <a:rPr lang="ru-RU" sz="1600" b="1" dirty="0" err="1" smtClean="0">
              <a:solidFill>
                <a:schemeClr val="bg1"/>
              </a:solidFill>
              <a:latin typeface="+mj-lt"/>
            </a:rPr>
            <a:t>тыс.тенге</a:t>
          </a:r>
          <a:endParaRPr lang="ru-RU" sz="1800" dirty="0">
            <a:solidFill>
              <a:schemeClr val="bg1"/>
            </a:solidFill>
          </a:endParaRPr>
        </a:p>
      </dgm:t>
    </dgm:pt>
    <dgm:pt modelId="{7A0075D2-09F5-4841-A606-E52EF1DB23BB}" type="parTrans" cxnId="{06A41A21-F7E5-4F76-8579-93D6F8118DAD}">
      <dgm:prSet/>
      <dgm:spPr/>
      <dgm:t>
        <a:bodyPr/>
        <a:lstStyle/>
        <a:p>
          <a:endParaRPr lang="ru-RU"/>
        </a:p>
      </dgm:t>
    </dgm:pt>
    <dgm:pt modelId="{F454FB76-5E29-4E02-BEF8-37E325579829}" type="sibTrans" cxnId="{06A41A21-F7E5-4F76-8579-93D6F8118DAD}">
      <dgm:prSet/>
      <dgm:spPr/>
      <dgm:t>
        <a:bodyPr/>
        <a:lstStyle/>
        <a:p>
          <a:endParaRPr lang="ru-RU"/>
        </a:p>
      </dgm:t>
    </dgm:pt>
    <dgm:pt modelId="{F588D5E5-C578-4C94-BD42-F50AD49AAD6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010 - Капитальные расходы государственного органа – 2500,0 </a:t>
          </a:r>
          <a:r>
            <a:rPr lang="ru-RU" sz="1600" b="1" dirty="0" err="1" smtClean="0">
              <a:solidFill>
                <a:schemeClr val="bg1"/>
              </a:solidFill>
            </a:rPr>
            <a:t>тыс.тенге</a:t>
          </a:r>
          <a:endParaRPr lang="ru-RU" sz="1600" b="1" dirty="0">
            <a:solidFill>
              <a:schemeClr val="bg1"/>
            </a:solidFill>
          </a:endParaRPr>
        </a:p>
      </dgm:t>
    </dgm:pt>
    <dgm:pt modelId="{C82A9B91-460F-4352-A36E-553E4C40DD63}" type="parTrans" cxnId="{CBE537F7-11D0-4019-99EE-F81B50893945}">
      <dgm:prSet/>
      <dgm:spPr/>
      <dgm:t>
        <a:bodyPr/>
        <a:lstStyle/>
        <a:p>
          <a:endParaRPr lang="ru-RU"/>
        </a:p>
      </dgm:t>
    </dgm:pt>
    <dgm:pt modelId="{434C40A1-D49D-4950-AE15-B15DFF2B7C0B}" type="sibTrans" cxnId="{CBE537F7-11D0-4019-99EE-F81B50893945}">
      <dgm:prSet/>
      <dgm:spPr/>
      <dgm:t>
        <a:bodyPr/>
        <a:lstStyle/>
        <a:p>
          <a:endParaRPr lang="ru-RU"/>
        </a:p>
      </dgm:t>
    </dgm:pt>
    <dgm:pt modelId="{605AC1F8-C0B2-42EF-B786-46B6AE3CA99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003 «Регулирование земельных отношений»</a:t>
          </a:r>
          <a:r>
            <a:rPr lang="ru-RU" sz="1600" dirty="0" smtClean="0">
              <a:solidFill>
                <a:schemeClr val="bg1"/>
              </a:solidFill>
            </a:rPr>
            <a:t> </a:t>
          </a:r>
          <a:r>
            <a:rPr lang="ru-RU" sz="1600" b="1" dirty="0" smtClean="0">
              <a:solidFill>
                <a:schemeClr val="bg1"/>
              </a:solidFill>
            </a:rPr>
            <a:t> – 515 999,0 </a:t>
          </a:r>
          <a:r>
            <a:rPr lang="ru-RU" sz="1600" b="1" dirty="0" err="1" smtClean="0">
              <a:solidFill>
                <a:schemeClr val="bg1"/>
              </a:solidFill>
            </a:rPr>
            <a:t>тыс.тенге</a:t>
          </a:r>
          <a:endParaRPr lang="ru-RU" sz="1600" b="1" dirty="0" smtClean="0">
            <a:solidFill>
              <a:schemeClr val="bg1"/>
            </a:solidFill>
          </a:endParaRPr>
        </a:p>
      </dgm:t>
    </dgm:pt>
    <dgm:pt modelId="{02AB1835-C214-4A7D-B827-F3847CF2ACC3}" type="parTrans" cxnId="{B0AE787A-EC33-417F-AE19-C877A9BF9E9C}">
      <dgm:prSet/>
      <dgm:spPr/>
      <dgm:t>
        <a:bodyPr/>
        <a:lstStyle/>
        <a:p>
          <a:endParaRPr lang="ru-RU"/>
        </a:p>
      </dgm:t>
    </dgm:pt>
    <dgm:pt modelId="{4160A512-C00D-4C1F-AA35-4814858F322B}" type="sibTrans" cxnId="{B0AE787A-EC33-417F-AE19-C877A9BF9E9C}">
      <dgm:prSet/>
      <dgm:spPr/>
      <dgm:t>
        <a:bodyPr/>
        <a:lstStyle/>
        <a:p>
          <a:endParaRPr lang="ru-RU"/>
        </a:p>
      </dgm:t>
    </dgm:pt>
    <dgm:pt modelId="{7CD9D56A-90EA-4DBD-9E28-EAD7B4255B90}">
      <dgm:prSet phldrT="[Текст]" custT="1"/>
      <dgm:spPr/>
      <dgm:t>
        <a:bodyPr/>
        <a:lstStyle/>
        <a:p>
          <a:r>
            <a:rPr lang="kk-KZ" sz="1600" b="1" dirty="0" smtClean="0">
              <a:solidFill>
                <a:schemeClr val="bg1"/>
              </a:solidFill>
            </a:rPr>
            <a:t>011 «Целевые трансферты бюджетам районов (городов областного значения) на изъятие земельных участков для государственных нужд»</a:t>
          </a:r>
          <a:r>
            <a:rPr lang="ru-RU" sz="1600" b="1" dirty="0" smtClean="0">
              <a:solidFill>
                <a:schemeClr val="bg1"/>
              </a:solidFill>
            </a:rPr>
            <a:t>– 532 658,0 </a:t>
          </a:r>
          <a:r>
            <a:rPr lang="ru-RU" sz="1600" b="1" dirty="0" err="1" smtClean="0">
              <a:solidFill>
                <a:schemeClr val="bg1"/>
              </a:solidFill>
            </a:rPr>
            <a:t>тыс.тенге</a:t>
          </a:r>
          <a:endParaRPr lang="ru-RU" sz="1600" b="1" dirty="0">
            <a:solidFill>
              <a:schemeClr val="bg1"/>
            </a:solidFill>
          </a:endParaRPr>
        </a:p>
      </dgm:t>
    </dgm:pt>
    <dgm:pt modelId="{E6B3BC3B-24C6-4447-A8F7-49514AB16CB6}" type="parTrans" cxnId="{6518F797-AC74-44D2-B612-B7DB484AB2B7}">
      <dgm:prSet/>
      <dgm:spPr/>
      <dgm:t>
        <a:bodyPr/>
        <a:lstStyle/>
        <a:p>
          <a:endParaRPr lang="ru-RU"/>
        </a:p>
      </dgm:t>
    </dgm:pt>
    <dgm:pt modelId="{6C51E53D-1299-42EA-BF5C-C92CD50FFCB9}" type="sibTrans" cxnId="{6518F797-AC74-44D2-B612-B7DB484AB2B7}">
      <dgm:prSet/>
      <dgm:spPr/>
      <dgm:t>
        <a:bodyPr/>
        <a:lstStyle/>
        <a:p>
          <a:endParaRPr lang="ru-RU"/>
        </a:p>
      </dgm:t>
    </dgm:pt>
    <dgm:pt modelId="{0CA11E60-2F1C-4403-9CFA-67EA99C98ACB}" type="pres">
      <dgm:prSet presAssocID="{693217C1-6E7E-489B-95A5-A910B90657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C8ADA0-C377-4FB1-BFC8-5B111F21E6E7}" type="pres">
      <dgm:prSet presAssocID="{3B499B93-9831-47DB-A4C6-A976804965FC}" presName="hierRoot1" presStyleCnt="0">
        <dgm:presLayoutVars>
          <dgm:hierBranch val="init"/>
        </dgm:presLayoutVars>
      </dgm:prSet>
      <dgm:spPr/>
    </dgm:pt>
    <dgm:pt modelId="{0287B5A6-8E6A-48DA-9F5F-135E7FD5FF4F}" type="pres">
      <dgm:prSet presAssocID="{3B499B93-9831-47DB-A4C6-A976804965FC}" presName="rootComposite1" presStyleCnt="0"/>
      <dgm:spPr/>
    </dgm:pt>
    <dgm:pt modelId="{530664FB-71E6-49B7-8DE2-F94F84EE9B2B}" type="pres">
      <dgm:prSet presAssocID="{3B499B93-9831-47DB-A4C6-A976804965FC}" presName="rootText1" presStyleLbl="node0" presStyleIdx="0" presStyleCnt="1" custScaleX="233282" custScaleY="116501" custLinFactNeighborX="-5257" custLinFactNeighborY="-844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84D7AF-85D2-49E3-9437-704347468368}" type="pres">
      <dgm:prSet presAssocID="{3B499B93-9831-47DB-A4C6-A976804965F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9B5C93-EB4A-422A-863E-7D8A7A23C6AB}" type="pres">
      <dgm:prSet presAssocID="{3B499B93-9831-47DB-A4C6-A976804965FC}" presName="hierChild2" presStyleCnt="0"/>
      <dgm:spPr/>
    </dgm:pt>
    <dgm:pt modelId="{15CC78FB-F598-4E39-8F8B-C35BD96C4ECA}" type="pres">
      <dgm:prSet presAssocID="{C82A9B91-460F-4352-A36E-553E4C40DD63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21A8028-4E1E-433D-B244-22EF7EE98926}" type="pres">
      <dgm:prSet presAssocID="{F588D5E5-C578-4C94-BD42-F50AD49AAD6C}" presName="hierRoot2" presStyleCnt="0">
        <dgm:presLayoutVars>
          <dgm:hierBranch val="init"/>
        </dgm:presLayoutVars>
      </dgm:prSet>
      <dgm:spPr/>
    </dgm:pt>
    <dgm:pt modelId="{DEE520BA-39EE-478C-BD9A-705E5C5D304C}" type="pres">
      <dgm:prSet presAssocID="{F588D5E5-C578-4C94-BD42-F50AD49AAD6C}" presName="rootComposite" presStyleCnt="0"/>
      <dgm:spPr/>
    </dgm:pt>
    <dgm:pt modelId="{DBCE078D-C000-4B0C-864A-03E6A993DF8F}" type="pres">
      <dgm:prSet presAssocID="{F588D5E5-C578-4C94-BD42-F50AD49AAD6C}" presName="rootText" presStyleLbl="node2" presStyleIdx="0" presStyleCnt="3" custScaleX="259057" custScaleY="109510" custLinFactX="208756" custLinFactY="-100000" custLinFactNeighborX="300000" custLinFactNeighborY="-1697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ADAF19-81D1-4EB8-8AFF-C16584163395}" type="pres">
      <dgm:prSet presAssocID="{F588D5E5-C578-4C94-BD42-F50AD49AAD6C}" presName="rootConnector" presStyleLbl="node2" presStyleIdx="0" presStyleCnt="3"/>
      <dgm:spPr/>
      <dgm:t>
        <a:bodyPr/>
        <a:lstStyle/>
        <a:p>
          <a:endParaRPr lang="ru-RU"/>
        </a:p>
      </dgm:t>
    </dgm:pt>
    <dgm:pt modelId="{65561191-46DC-4277-9081-4FA3E539EF86}" type="pres">
      <dgm:prSet presAssocID="{F588D5E5-C578-4C94-BD42-F50AD49AAD6C}" presName="hierChild4" presStyleCnt="0"/>
      <dgm:spPr/>
    </dgm:pt>
    <dgm:pt modelId="{51FFC91F-88B7-428E-81DD-0B7AA9790721}" type="pres">
      <dgm:prSet presAssocID="{F588D5E5-C578-4C94-BD42-F50AD49AAD6C}" presName="hierChild5" presStyleCnt="0"/>
      <dgm:spPr/>
    </dgm:pt>
    <dgm:pt modelId="{3033C2FD-DA05-4615-A16C-F3E7AC366DA7}" type="pres">
      <dgm:prSet presAssocID="{02AB1835-C214-4A7D-B827-F3847CF2ACC3}" presName="Name37" presStyleLbl="parChTrans1D2" presStyleIdx="1" presStyleCnt="4"/>
      <dgm:spPr/>
      <dgm:t>
        <a:bodyPr/>
        <a:lstStyle/>
        <a:p>
          <a:endParaRPr lang="ru-RU"/>
        </a:p>
      </dgm:t>
    </dgm:pt>
    <dgm:pt modelId="{A3FDBF69-AE37-40CB-8324-33DF125047C2}" type="pres">
      <dgm:prSet presAssocID="{605AC1F8-C0B2-42EF-B786-46B6AE3CA994}" presName="hierRoot2" presStyleCnt="0">
        <dgm:presLayoutVars>
          <dgm:hierBranch val="init"/>
        </dgm:presLayoutVars>
      </dgm:prSet>
      <dgm:spPr/>
    </dgm:pt>
    <dgm:pt modelId="{4876ACFF-A4BF-4834-B1DC-D131E1DD382D}" type="pres">
      <dgm:prSet presAssocID="{605AC1F8-C0B2-42EF-B786-46B6AE3CA994}" presName="rootComposite" presStyleCnt="0"/>
      <dgm:spPr/>
    </dgm:pt>
    <dgm:pt modelId="{4963F4A7-FFDD-4A55-8625-442F58707214}" type="pres">
      <dgm:prSet presAssocID="{605AC1F8-C0B2-42EF-B786-46B6AE3CA994}" presName="rootText" presStyleLbl="node2" presStyleIdx="1" presStyleCnt="3" custScaleX="299273" custScaleY="113295" custLinFactX="-100000" custLinFactNeighborX="-118369" custLinFactNeighborY="-299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3C9B70-3BEE-4E04-9207-139780DD8ED3}" type="pres">
      <dgm:prSet presAssocID="{605AC1F8-C0B2-42EF-B786-46B6AE3CA994}" presName="rootConnector" presStyleLbl="node2" presStyleIdx="1" presStyleCnt="3"/>
      <dgm:spPr/>
      <dgm:t>
        <a:bodyPr/>
        <a:lstStyle/>
        <a:p>
          <a:endParaRPr lang="ru-RU"/>
        </a:p>
      </dgm:t>
    </dgm:pt>
    <dgm:pt modelId="{26333F8E-0337-455B-B2D9-EF2E209CC8FE}" type="pres">
      <dgm:prSet presAssocID="{605AC1F8-C0B2-42EF-B786-46B6AE3CA994}" presName="hierChild4" presStyleCnt="0"/>
      <dgm:spPr/>
    </dgm:pt>
    <dgm:pt modelId="{7392D13D-0834-4BC0-852D-33E40EEA106F}" type="pres">
      <dgm:prSet presAssocID="{605AC1F8-C0B2-42EF-B786-46B6AE3CA994}" presName="hierChild5" presStyleCnt="0"/>
      <dgm:spPr/>
    </dgm:pt>
    <dgm:pt modelId="{E08C5533-0215-4661-BC6D-71A56D0B2A45}" type="pres">
      <dgm:prSet presAssocID="{E6B3BC3B-24C6-4447-A8F7-49514AB16CB6}" presName="Name37" presStyleLbl="parChTrans1D2" presStyleIdx="2" presStyleCnt="4"/>
      <dgm:spPr/>
      <dgm:t>
        <a:bodyPr/>
        <a:lstStyle/>
        <a:p>
          <a:endParaRPr lang="ru-RU"/>
        </a:p>
      </dgm:t>
    </dgm:pt>
    <dgm:pt modelId="{2C2E7282-8790-494F-BBC8-A59A4173A0EE}" type="pres">
      <dgm:prSet presAssocID="{7CD9D56A-90EA-4DBD-9E28-EAD7B4255B90}" presName="hierRoot2" presStyleCnt="0">
        <dgm:presLayoutVars>
          <dgm:hierBranch val="hang"/>
        </dgm:presLayoutVars>
      </dgm:prSet>
      <dgm:spPr/>
    </dgm:pt>
    <dgm:pt modelId="{F2ED8427-58FD-4906-B01C-20756D2D7670}" type="pres">
      <dgm:prSet presAssocID="{7CD9D56A-90EA-4DBD-9E28-EAD7B4255B90}" presName="rootComposite" presStyleCnt="0"/>
      <dgm:spPr/>
    </dgm:pt>
    <dgm:pt modelId="{DFF746B0-B349-4164-AFA6-DB9D1EC6813C}" type="pres">
      <dgm:prSet presAssocID="{7CD9D56A-90EA-4DBD-9E28-EAD7B4255B90}" presName="rootText" presStyleLbl="node2" presStyleIdx="2" presStyleCnt="3" custScaleX="359301" custScaleY="207659" custLinFactNeighborX="-46499" custLinFactNeighborY="-680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01CA20-B29E-48D8-B4CB-633DF1AA4A52}" type="pres">
      <dgm:prSet presAssocID="{7CD9D56A-90EA-4DBD-9E28-EAD7B4255B90}" presName="rootConnector" presStyleLbl="node2" presStyleIdx="2" presStyleCnt="3"/>
      <dgm:spPr/>
      <dgm:t>
        <a:bodyPr/>
        <a:lstStyle/>
        <a:p>
          <a:endParaRPr lang="ru-RU"/>
        </a:p>
      </dgm:t>
    </dgm:pt>
    <dgm:pt modelId="{EBD502C7-9E45-4D62-BE63-1F93D72619BF}" type="pres">
      <dgm:prSet presAssocID="{7CD9D56A-90EA-4DBD-9E28-EAD7B4255B90}" presName="hierChild4" presStyleCnt="0"/>
      <dgm:spPr/>
    </dgm:pt>
    <dgm:pt modelId="{66486C30-4366-4659-A3FC-8D3FF93E548D}" type="pres">
      <dgm:prSet presAssocID="{7CD9D56A-90EA-4DBD-9E28-EAD7B4255B90}" presName="hierChild5" presStyleCnt="0"/>
      <dgm:spPr/>
    </dgm:pt>
    <dgm:pt modelId="{F5FEB6A2-F6F4-4655-852B-45B5E310A3CD}" type="pres">
      <dgm:prSet presAssocID="{3B499B93-9831-47DB-A4C6-A976804965FC}" presName="hierChild3" presStyleCnt="0"/>
      <dgm:spPr/>
    </dgm:pt>
    <dgm:pt modelId="{CE11470A-2110-4279-B425-E98360B11DE6}" type="pres">
      <dgm:prSet presAssocID="{7A0075D2-09F5-4841-A606-E52EF1DB23BB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FF483DE0-75C2-4B42-A362-4B3C688D62FB}" type="pres">
      <dgm:prSet presAssocID="{0A34476C-19FD-4D4B-91C4-AA5409D38042}" presName="hierRoot3" presStyleCnt="0">
        <dgm:presLayoutVars>
          <dgm:hierBranch val="init"/>
        </dgm:presLayoutVars>
      </dgm:prSet>
      <dgm:spPr/>
    </dgm:pt>
    <dgm:pt modelId="{69559DAD-6DCA-4759-B4C7-2872620AA6D7}" type="pres">
      <dgm:prSet presAssocID="{0A34476C-19FD-4D4B-91C4-AA5409D38042}" presName="rootComposite3" presStyleCnt="0"/>
      <dgm:spPr/>
    </dgm:pt>
    <dgm:pt modelId="{8B41F01C-5CC7-4E73-8579-5CF640B20731}" type="pres">
      <dgm:prSet presAssocID="{0A34476C-19FD-4D4B-91C4-AA5409D38042}" presName="rootText3" presStyleLbl="asst1" presStyleIdx="0" presStyleCnt="1" custScaleX="367094" custScaleY="190840" custLinFactNeighborX="-41813" custLinFactNeighborY="-952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27B781-0CD2-494D-80CA-32D0B32756E9}" type="pres">
      <dgm:prSet presAssocID="{0A34476C-19FD-4D4B-91C4-AA5409D38042}" presName="rootConnector3" presStyleLbl="asst1" presStyleIdx="0" presStyleCnt="1"/>
      <dgm:spPr/>
      <dgm:t>
        <a:bodyPr/>
        <a:lstStyle/>
        <a:p>
          <a:endParaRPr lang="ru-RU"/>
        </a:p>
      </dgm:t>
    </dgm:pt>
    <dgm:pt modelId="{A9C35C3D-7B30-4959-A38C-79E2CE3EE0D0}" type="pres">
      <dgm:prSet presAssocID="{0A34476C-19FD-4D4B-91C4-AA5409D38042}" presName="hierChild6" presStyleCnt="0"/>
      <dgm:spPr/>
    </dgm:pt>
    <dgm:pt modelId="{A98F3D15-63B0-45B2-B3BD-F47F65A3C165}" type="pres">
      <dgm:prSet presAssocID="{0A34476C-19FD-4D4B-91C4-AA5409D38042}" presName="hierChild7" presStyleCnt="0"/>
      <dgm:spPr/>
    </dgm:pt>
  </dgm:ptLst>
  <dgm:cxnLst>
    <dgm:cxn modelId="{06A41A21-F7E5-4F76-8579-93D6F8118DAD}" srcId="{3B499B93-9831-47DB-A4C6-A976804965FC}" destId="{0A34476C-19FD-4D4B-91C4-AA5409D38042}" srcOrd="0" destOrd="0" parTransId="{7A0075D2-09F5-4841-A606-E52EF1DB23BB}" sibTransId="{F454FB76-5E29-4E02-BEF8-37E325579829}"/>
    <dgm:cxn modelId="{CDDF1C10-1888-4709-BF9E-3086FEC20D68}" type="presOf" srcId="{605AC1F8-C0B2-42EF-B786-46B6AE3CA994}" destId="{4963F4A7-FFDD-4A55-8625-442F58707214}" srcOrd="0" destOrd="0" presId="urn:microsoft.com/office/officeart/2005/8/layout/orgChart1"/>
    <dgm:cxn modelId="{032483C6-9176-4E12-A939-B84957A67C17}" type="presOf" srcId="{F588D5E5-C578-4C94-BD42-F50AD49AAD6C}" destId="{B7ADAF19-81D1-4EB8-8AFF-C16584163395}" srcOrd="1" destOrd="0" presId="urn:microsoft.com/office/officeart/2005/8/layout/orgChart1"/>
    <dgm:cxn modelId="{61C01BAA-CB20-4897-A2F8-3E27DF79EFAD}" type="presOf" srcId="{C82A9B91-460F-4352-A36E-553E4C40DD63}" destId="{15CC78FB-F598-4E39-8F8B-C35BD96C4ECA}" srcOrd="0" destOrd="0" presId="urn:microsoft.com/office/officeart/2005/8/layout/orgChart1"/>
    <dgm:cxn modelId="{372643D6-D4C5-411E-B5FA-CF5C434A7586}" type="presOf" srcId="{693217C1-6E7E-489B-95A5-A910B9065782}" destId="{0CA11E60-2F1C-4403-9CFA-67EA99C98ACB}" srcOrd="0" destOrd="0" presId="urn:microsoft.com/office/officeart/2005/8/layout/orgChart1"/>
    <dgm:cxn modelId="{1AE8DCCD-257A-42D7-8F42-7B58485BDF46}" type="presOf" srcId="{02AB1835-C214-4A7D-B827-F3847CF2ACC3}" destId="{3033C2FD-DA05-4615-A16C-F3E7AC366DA7}" srcOrd="0" destOrd="0" presId="urn:microsoft.com/office/officeart/2005/8/layout/orgChart1"/>
    <dgm:cxn modelId="{8C253862-7985-4C45-9B6E-DE5DB9836DA6}" type="presOf" srcId="{0A34476C-19FD-4D4B-91C4-AA5409D38042}" destId="{8B41F01C-5CC7-4E73-8579-5CF640B20731}" srcOrd="0" destOrd="0" presId="urn:microsoft.com/office/officeart/2005/8/layout/orgChart1"/>
    <dgm:cxn modelId="{6518F797-AC74-44D2-B612-B7DB484AB2B7}" srcId="{3B499B93-9831-47DB-A4C6-A976804965FC}" destId="{7CD9D56A-90EA-4DBD-9E28-EAD7B4255B90}" srcOrd="3" destOrd="0" parTransId="{E6B3BC3B-24C6-4447-A8F7-49514AB16CB6}" sibTransId="{6C51E53D-1299-42EA-BF5C-C92CD50FFCB9}"/>
    <dgm:cxn modelId="{F3CE8C12-A3DB-47C5-B2C8-9D43082DBA80}" type="presOf" srcId="{605AC1F8-C0B2-42EF-B786-46B6AE3CA994}" destId="{013C9B70-3BEE-4E04-9207-139780DD8ED3}" srcOrd="1" destOrd="0" presId="urn:microsoft.com/office/officeart/2005/8/layout/orgChart1"/>
    <dgm:cxn modelId="{721550C8-F2D1-41E7-8C52-9A9EC44A8310}" type="presOf" srcId="{E6B3BC3B-24C6-4447-A8F7-49514AB16CB6}" destId="{E08C5533-0215-4661-BC6D-71A56D0B2A45}" srcOrd="0" destOrd="0" presId="urn:microsoft.com/office/officeart/2005/8/layout/orgChart1"/>
    <dgm:cxn modelId="{CBE537F7-11D0-4019-99EE-F81B50893945}" srcId="{3B499B93-9831-47DB-A4C6-A976804965FC}" destId="{F588D5E5-C578-4C94-BD42-F50AD49AAD6C}" srcOrd="1" destOrd="0" parTransId="{C82A9B91-460F-4352-A36E-553E4C40DD63}" sibTransId="{434C40A1-D49D-4950-AE15-B15DFF2B7C0B}"/>
    <dgm:cxn modelId="{85DF1833-7422-45AF-B637-A64D7977ADC6}" type="presOf" srcId="{7A0075D2-09F5-4841-A606-E52EF1DB23BB}" destId="{CE11470A-2110-4279-B425-E98360B11DE6}" srcOrd="0" destOrd="0" presId="urn:microsoft.com/office/officeart/2005/8/layout/orgChart1"/>
    <dgm:cxn modelId="{5128D026-2995-4523-A6B3-E5009A32F346}" type="presOf" srcId="{7CD9D56A-90EA-4DBD-9E28-EAD7B4255B90}" destId="{3301CA20-B29E-48D8-B4CB-633DF1AA4A52}" srcOrd="1" destOrd="0" presId="urn:microsoft.com/office/officeart/2005/8/layout/orgChart1"/>
    <dgm:cxn modelId="{507982A1-9A5D-453F-9915-8E075ED89EBC}" type="presOf" srcId="{3B499B93-9831-47DB-A4C6-A976804965FC}" destId="{530664FB-71E6-49B7-8DE2-F94F84EE9B2B}" srcOrd="0" destOrd="0" presId="urn:microsoft.com/office/officeart/2005/8/layout/orgChart1"/>
    <dgm:cxn modelId="{260B3920-A4AB-4558-B37A-1693328F48C9}" srcId="{693217C1-6E7E-489B-95A5-A910B9065782}" destId="{3B499B93-9831-47DB-A4C6-A976804965FC}" srcOrd="0" destOrd="0" parTransId="{19C7FC3E-AD57-422C-B3B0-17EF8F023A6A}" sibTransId="{C1F42576-C7C8-4E87-AA85-D2FBE5FD098D}"/>
    <dgm:cxn modelId="{B0AE787A-EC33-417F-AE19-C877A9BF9E9C}" srcId="{3B499B93-9831-47DB-A4C6-A976804965FC}" destId="{605AC1F8-C0B2-42EF-B786-46B6AE3CA994}" srcOrd="2" destOrd="0" parTransId="{02AB1835-C214-4A7D-B827-F3847CF2ACC3}" sibTransId="{4160A512-C00D-4C1F-AA35-4814858F322B}"/>
    <dgm:cxn modelId="{371BA951-C825-4C80-97CA-EC10F44C90E1}" type="presOf" srcId="{F588D5E5-C578-4C94-BD42-F50AD49AAD6C}" destId="{DBCE078D-C000-4B0C-864A-03E6A993DF8F}" srcOrd="0" destOrd="0" presId="urn:microsoft.com/office/officeart/2005/8/layout/orgChart1"/>
    <dgm:cxn modelId="{09E790A9-B8E2-419A-933B-61DEB46AF280}" type="presOf" srcId="{0A34476C-19FD-4D4B-91C4-AA5409D38042}" destId="{1427B781-0CD2-494D-80CA-32D0B32756E9}" srcOrd="1" destOrd="0" presId="urn:microsoft.com/office/officeart/2005/8/layout/orgChart1"/>
    <dgm:cxn modelId="{335D03AD-927F-4FC5-97C8-0E40BE1738A0}" type="presOf" srcId="{3B499B93-9831-47DB-A4C6-A976804965FC}" destId="{2D84D7AF-85D2-49E3-9437-704347468368}" srcOrd="1" destOrd="0" presId="urn:microsoft.com/office/officeart/2005/8/layout/orgChart1"/>
    <dgm:cxn modelId="{A1D4650E-6B7D-4826-B245-80330EF2D28A}" type="presOf" srcId="{7CD9D56A-90EA-4DBD-9E28-EAD7B4255B90}" destId="{DFF746B0-B349-4164-AFA6-DB9D1EC6813C}" srcOrd="0" destOrd="0" presId="urn:microsoft.com/office/officeart/2005/8/layout/orgChart1"/>
    <dgm:cxn modelId="{503190FF-3554-4872-91EA-13820D4A4F02}" type="presParOf" srcId="{0CA11E60-2F1C-4403-9CFA-67EA99C98ACB}" destId="{9FC8ADA0-C377-4FB1-BFC8-5B111F21E6E7}" srcOrd="0" destOrd="0" presId="urn:microsoft.com/office/officeart/2005/8/layout/orgChart1"/>
    <dgm:cxn modelId="{220C5C24-6F48-405D-B650-ADB6AF19BDA8}" type="presParOf" srcId="{9FC8ADA0-C377-4FB1-BFC8-5B111F21E6E7}" destId="{0287B5A6-8E6A-48DA-9F5F-135E7FD5FF4F}" srcOrd="0" destOrd="0" presId="urn:microsoft.com/office/officeart/2005/8/layout/orgChart1"/>
    <dgm:cxn modelId="{27E32657-9F84-4A0D-9880-5E8DD1879EC8}" type="presParOf" srcId="{0287B5A6-8E6A-48DA-9F5F-135E7FD5FF4F}" destId="{530664FB-71E6-49B7-8DE2-F94F84EE9B2B}" srcOrd="0" destOrd="0" presId="urn:microsoft.com/office/officeart/2005/8/layout/orgChart1"/>
    <dgm:cxn modelId="{67A9E093-3B07-49AB-A95E-501CC646BA91}" type="presParOf" srcId="{0287B5A6-8E6A-48DA-9F5F-135E7FD5FF4F}" destId="{2D84D7AF-85D2-49E3-9437-704347468368}" srcOrd="1" destOrd="0" presId="urn:microsoft.com/office/officeart/2005/8/layout/orgChart1"/>
    <dgm:cxn modelId="{FC689F6E-0830-4125-B800-B3846FAB2F9C}" type="presParOf" srcId="{9FC8ADA0-C377-4FB1-BFC8-5B111F21E6E7}" destId="{009B5C93-EB4A-422A-863E-7D8A7A23C6AB}" srcOrd="1" destOrd="0" presId="urn:microsoft.com/office/officeart/2005/8/layout/orgChart1"/>
    <dgm:cxn modelId="{86AD6484-4209-4EE7-961F-98AAA179E8E8}" type="presParOf" srcId="{009B5C93-EB4A-422A-863E-7D8A7A23C6AB}" destId="{15CC78FB-F598-4E39-8F8B-C35BD96C4ECA}" srcOrd="0" destOrd="0" presId="urn:microsoft.com/office/officeart/2005/8/layout/orgChart1"/>
    <dgm:cxn modelId="{5958CC6E-DAE9-48BC-A512-77930C51A048}" type="presParOf" srcId="{009B5C93-EB4A-422A-863E-7D8A7A23C6AB}" destId="{F21A8028-4E1E-433D-B244-22EF7EE98926}" srcOrd="1" destOrd="0" presId="urn:microsoft.com/office/officeart/2005/8/layout/orgChart1"/>
    <dgm:cxn modelId="{1A6CB628-4D20-4A9C-86E7-9A1BA0FE48F7}" type="presParOf" srcId="{F21A8028-4E1E-433D-B244-22EF7EE98926}" destId="{DEE520BA-39EE-478C-BD9A-705E5C5D304C}" srcOrd="0" destOrd="0" presId="urn:microsoft.com/office/officeart/2005/8/layout/orgChart1"/>
    <dgm:cxn modelId="{00FC47DA-322F-4632-BD35-70EC689849A8}" type="presParOf" srcId="{DEE520BA-39EE-478C-BD9A-705E5C5D304C}" destId="{DBCE078D-C000-4B0C-864A-03E6A993DF8F}" srcOrd="0" destOrd="0" presId="urn:microsoft.com/office/officeart/2005/8/layout/orgChart1"/>
    <dgm:cxn modelId="{8D81BE80-28BD-4BEC-AB49-1028BD60ED49}" type="presParOf" srcId="{DEE520BA-39EE-478C-BD9A-705E5C5D304C}" destId="{B7ADAF19-81D1-4EB8-8AFF-C16584163395}" srcOrd="1" destOrd="0" presId="urn:microsoft.com/office/officeart/2005/8/layout/orgChart1"/>
    <dgm:cxn modelId="{4602A9B4-63EA-4B26-9CFB-926833D0788A}" type="presParOf" srcId="{F21A8028-4E1E-433D-B244-22EF7EE98926}" destId="{65561191-46DC-4277-9081-4FA3E539EF86}" srcOrd="1" destOrd="0" presId="urn:microsoft.com/office/officeart/2005/8/layout/orgChart1"/>
    <dgm:cxn modelId="{83B918E4-80A2-4051-909B-CC09B318E45A}" type="presParOf" srcId="{F21A8028-4E1E-433D-B244-22EF7EE98926}" destId="{51FFC91F-88B7-428E-81DD-0B7AA9790721}" srcOrd="2" destOrd="0" presId="urn:microsoft.com/office/officeart/2005/8/layout/orgChart1"/>
    <dgm:cxn modelId="{013960CF-D0D1-43BA-91EB-DED69AB2E93D}" type="presParOf" srcId="{009B5C93-EB4A-422A-863E-7D8A7A23C6AB}" destId="{3033C2FD-DA05-4615-A16C-F3E7AC366DA7}" srcOrd="2" destOrd="0" presId="urn:microsoft.com/office/officeart/2005/8/layout/orgChart1"/>
    <dgm:cxn modelId="{511113E4-63AC-4E85-B2E8-68C1706E0C27}" type="presParOf" srcId="{009B5C93-EB4A-422A-863E-7D8A7A23C6AB}" destId="{A3FDBF69-AE37-40CB-8324-33DF125047C2}" srcOrd="3" destOrd="0" presId="urn:microsoft.com/office/officeart/2005/8/layout/orgChart1"/>
    <dgm:cxn modelId="{665052E3-F18D-40FD-B1F6-EE38271B3DF7}" type="presParOf" srcId="{A3FDBF69-AE37-40CB-8324-33DF125047C2}" destId="{4876ACFF-A4BF-4834-B1DC-D131E1DD382D}" srcOrd="0" destOrd="0" presId="urn:microsoft.com/office/officeart/2005/8/layout/orgChart1"/>
    <dgm:cxn modelId="{17B21163-7317-4652-A2A1-B4A308CE0BE7}" type="presParOf" srcId="{4876ACFF-A4BF-4834-B1DC-D131E1DD382D}" destId="{4963F4A7-FFDD-4A55-8625-442F58707214}" srcOrd="0" destOrd="0" presId="urn:microsoft.com/office/officeart/2005/8/layout/orgChart1"/>
    <dgm:cxn modelId="{6C53D6B1-F586-4861-BBF8-33F78E9D0180}" type="presParOf" srcId="{4876ACFF-A4BF-4834-B1DC-D131E1DD382D}" destId="{013C9B70-3BEE-4E04-9207-139780DD8ED3}" srcOrd="1" destOrd="0" presId="urn:microsoft.com/office/officeart/2005/8/layout/orgChart1"/>
    <dgm:cxn modelId="{F34C337A-2C0C-4CB6-9A67-D28E7E4F41EC}" type="presParOf" srcId="{A3FDBF69-AE37-40CB-8324-33DF125047C2}" destId="{26333F8E-0337-455B-B2D9-EF2E209CC8FE}" srcOrd="1" destOrd="0" presId="urn:microsoft.com/office/officeart/2005/8/layout/orgChart1"/>
    <dgm:cxn modelId="{76434C50-86F5-4BF5-915D-E6CD04AA1F73}" type="presParOf" srcId="{A3FDBF69-AE37-40CB-8324-33DF125047C2}" destId="{7392D13D-0834-4BC0-852D-33E40EEA106F}" srcOrd="2" destOrd="0" presId="urn:microsoft.com/office/officeart/2005/8/layout/orgChart1"/>
    <dgm:cxn modelId="{C72100E0-6D37-4812-B042-5CFC828BCD50}" type="presParOf" srcId="{009B5C93-EB4A-422A-863E-7D8A7A23C6AB}" destId="{E08C5533-0215-4661-BC6D-71A56D0B2A45}" srcOrd="4" destOrd="0" presId="urn:microsoft.com/office/officeart/2005/8/layout/orgChart1"/>
    <dgm:cxn modelId="{5120C5FC-761F-4DB0-A294-49D6C4B9BD96}" type="presParOf" srcId="{009B5C93-EB4A-422A-863E-7D8A7A23C6AB}" destId="{2C2E7282-8790-494F-BBC8-A59A4173A0EE}" srcOrd="5" destOrd="0" presId="urn:microsoft.com/office/officeart/2005/8/layout/orgChart1"/>
    <dgm:cxn modelId="{9EA2DC7F-6086-41F3-92DC-7DC6BBD05DB6}" type="presParOf" srcId="{2C2E7282-8790-494F-BBC8-A59A4173A0EE}" destId="{F2ED8427-58FD-4906-B01C-20756D2D7670}" srcOrd="0" destOrd="0" presId="urn:microsoft.com/office/officeart/2005/8/layout/orgChart1"/>
    <dgm:cxn modelId="{5411027B-01AC-46C3-897A-096AC41BAF46}" type="presParOf" srcId="{F2ED8427-58FD-4906-B01C-20756D2D7670}" destId="{DFF746B0-B349-4164-AFA6-DB9D1EC6813C}" srcOrd="0" destOrd="0" presId="urn:microsoft.com/office/officeart/2005/8/layout/orgChart1"/>
    <dgm:cxn modelId="{6E56005C-CE34-4E10-96C9-D9FF7159A0DB}" type="presParOf" srcId="{F2ED8427-58FD-4906-B01C-20756D2D7670}" destId="{3301CA20-B29E-48D8-B4CB-633DF1AA4A52}" srcOrd="1" destOrd="0" presId="urn:microsoft.com/office/officeart/2005/8/layout/orgChart1"/>
    <dgm:cxn modelId="{27F151B6-8B5F-49AA-A97B-595181E98BEF}" type="presParOf" srcId="{2C2E7282-8790-494F-BBC8-A59A4173A0EE}" destId="{EBD502C7-9E45-4D62-BE63-1F93D72619BF}" srcOrd="1" destOrd="0" presId="urn:microsoft.com/office/officeart/2005/8/layout/orgChart1"/>
    <dgm:cxn modelId="{58497F34-3DC0-4F27-A325-5AE8683433E6}" type="presParOf" srcId="{2C2E7282-8790-494F-BBC8-A59A4173A0EE}" destId="{66486C30-4366-4659-A3FC-8D3FF93E548D}" srcOrd="2" destOrd="0" presId="urn:microsoft.com/office/officeart/2005/8/layout/orgChart1"/>
    <dgm:cxn modelId="{4938B212-200C-47C7-B646-29CD719D8FF3}" type="presParOf" srcId="{9FC8ADA0-C377-4FB1-BFC8-5B111F21E6E7}" destId="{F5FEB6A2-F6F4-4655-852B-45B5E310A3CD}" srcOrd="2" destOrd="0" presId="urn:microsoft.com/office/officeart/2005/8/layout/orgChart1"/>
    <dgm:cxn modelId="{F09D1E9C-F421-40E3-A78F-7AA69C56A10C}" type="presParOf" srcId="{F5FEB6A2-F6F4-4655-852B-45B5E310A3CD}" destId="{CE11470A-2110-4279-B425-E98360B11DE6}" srcOrd="0" destOrd="0" presId="urn:microsoft.com/office/officeart/2005/8/layout/orgChart1"/>
    <dgm:cxn modelId="{61B19B72-F3D7-41CA-BDD8-1AF7D16C2454}" type="presParOf" srcId="{F5FEB6A2-F6F4-4655-852B-45B5E310A3CD}" destId="{FF483DE0-75C2-4B42-A362-4B3C688D62FB}" srcOrd="1" destOrd="0" presId="urn:microsoft.com/office/officeart/2005/8/layout/orgChart1"/>
    <dgm:cxn modelId="{017AEE57-B944-43FB-A3C7-632B41F07250}" type="presParOf" srcId="{FF483DE0-75C2-4B42-A362-4B3C688D62FB}" destId="{69559DAD-6DCA-4759-B4C7-2872620AA6D7}" srcOrd="0" destOrd="0" presId="urn:microsoft.com/office/officeart/2005/8/layout/orgChart1"/>
    <dgm:cxn modelId="{07113EF8-21FA-4373-9D74-0A51BC03126F}" type="presParOf" srcId="{69559DAD-6DCA-4759-B4C7-2872620AA6D7}" destId="{8B41F01C-5CC7-4E73-8579-5CF640B20731}" srcOrd="0" destOrd="0" presId="urn:microsoft.com/office/officeart/2005/8/layout/orgChart1"/>
    <dgm:cxn modelId="{A0928AEB-39B3-44D7-8D05-3A97D6C28B0A}" type="presParOf" srcId="{69559DAD-6DCA-4759-B4C7-2872620AA6D7}" destId="{1427B781-0CD2-494D-80CA-32D0B32756E9}" srcOrd="1" destOrd="0" presId="urn:microsoft.com/office/officeart/2005/8/layout/orgChart1"/>
    <dgm:cxn modelId="{3A846E52-8408-4608-8347-497572639D19}" type="presParOf" srcId="{FF483DE0-75C2-4B42-A362-4B3C688D62FB}" destId="{A9C35C3D-7B30-4959-A38C-79E2CE3EE0D0}" srcOrd="1" destOrd="0" presId="urn:microsoft.com/office/officeart/2005/8/layout/orgChart1"/>
    <dgm:cxn modelId="{92A36EB0-2A2D-414B-8B46-7BE9340FC86F}" type="presParOf" srcId="{FF483DE0-75C2-4B42-A362-4B3C688D62FB}" destId="{A98F3D15-63B0-45B2-B3BD-F47F65A3C1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1470A-2110-4279-B425-E98360B11DE6}">
      <dsp:nvSpPr>
        <dsp:cNvPr id="0" name=""/>
        <dsp:cNvSpPr/>
      </dsp:nvSpPr>
      <dsp:spPr>
        <a:xfrm>
          <a:off x="5173391" y="1375286"/>
          <a:ext cx="568575" cy="764965"/>
        </a:xfrm>
        <a:custGeom>
          <a:avLst/>
          <a:gdLst/>
          <a:ahLst/>
          <a:cxnLst/>
          <a:rect l="0" t="0" r="0" b="0"/>
          <a:pathLst>
            <a:path>
              <a:moveTo>
                <a:pt x="568575" y="0"/>
              </a:moveTo>
              <a:lnTo>
                <a:pt x="568575" y="764965"/>
              </a:lnTo>
              <a:lnTo>
                <a:pt x="0" y="7649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C5533-0215-4661-BC6D-71A56D0B2A45}">
      <dsp:nvSpPr>
        <dsp:cNvPr id="0" name=""/>
        <dsp:cNvSpPr/>
      </dsp:nvSpPr>
      <dsp:spPr>
        <a:xfrm>
          <a:off x="5741967" y="1375286"/>
          <a:ext cx="3128554" cy="1759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011"/>
              </a:lnTo>
              <a:lnTo>
                <a:pt x="3128554" y="1633011"/>
              </a:lnTo>
              <a:lnTo>
                <a:pt x="3128554" y="17598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C2FD-DA05-4615-A16C-F3E7AC366DA7}">
      <dsp:nvSpPr>
        <dsp:cNvPr id="0" name=""/>
        <dsp:cNvSpPr/>
      </dsp:nvSpPr>
      <dsp:spPr>
        <a:xfrm>
          <a:off x="2561323" y="1375286"/>
          <a:ext cx="3180644" cy="1989754"/>
        </a:xfrm>
        <a:custGeom>
          <a:avLst/>
          <a:gdLst/>
          <a:ahLst/>
          <a:cxnLst/>
          <a:rect l="0" t="0" r="0" b="0"/>
          <a:pathLst>
            <a:path>
              <a:moveTo>
                <a:pt x="3180644" y="0"/>
              </a:moveTo>
              <a:lnTo>
                <a:pt x="3180644" y="1862883"/>
              </a:lnTo>
              <a:lnTo>
                <a:pt x="0" y="1862883"/>
              </a:lnTo>
              <a:lnTo>
                <a:pt x="0" y="19897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C78FB-F598-4E39-8F8B-C35BD96C4ECA}">
      <dsp:nvSpPr>
        <dsp:cNvPr id="0" name=""/>
        <dsp:cNvSpPr/>
      </dsp:nvSpPr>
      <dsp:spPr>
        <a:xfrm>
          <a:off x="5741967" y="1375286"/>
          <a:ext cx="1978293" cy="540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058"/>
              </a:lnTo>
              <a:lnTo>
                <a:pt x="1978293" y="414058"/>
              </a:lnTo>
              <a:lnTo>
                <a:pt x="1978293" y="5409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0664FB-71E6-49B7-8DE2-F94F84EE9B2B}">
      <dsp:nvSpPr>
        <dsp:cNvPr id="0" name=""/>
        <dsp:cNvSpPr/>
      </dsp:nvSpPr>
      <dsp:spPr>
        <a:xfrm>
          <a:off x="4332599" y="671448"/>
          <a:ext cx="2818735" cy="703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Расходы – 1 112 479,0 </a:t>
          </a:r>
          <a:r>
            <a:rPr lang="ru-RU" sz="1600" b="1" kern="1200" dirty="0" err="1" smtClean="0">
              <a:latin typeface="+mj-lt"/>
            </a:rPr>
            <a:t>тыс.тенге</a:t>
          </a:r>
          <a:endParaRPr lang="ru-RU" sz="1600" b="1" kern="1200" dirty="0" smtClean="0">
            <a:latin typeface="+mj-lt"/>
          </a:endParaRPr>
        </a:p>
      </dsp:txBody>
      <dsp:txXfrm>
        <a:off x="4332599" y="671448"/>
        <a:ext cx="2818735" cy="703838"/>
      </dsp:txXfrm>
    </dsp:sp>
    <dsp:sp modelId="{DBCE078D-C000-4B0C-864A-03E6A993DF8F}">
      <dsp:nvSpPr>
        <dsp:cNvPr id="0" name=""/>
        <dsp:cNvSpPr/>
      </dsp:nvSpPr>
      <dsp:spPr>
        <a:xfrm>
          <a:off x="6155174" y="1916216"/>
          <a:ext cx="3130173" cy="6616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010 - Капитальные расходы государственного органа – 2500,0 </a:t>
          </a:r>
          <a:r>
            <a:rPr lang="ru-RU" sz="1600" b="1" kern="1200" dirty="0" err="1" smtClean="0">
              <a:solidFill>
                <a:schemeClr val="bg1"/>
              </a:solidFill>
            </a:rPr>
            <a:t>тыс.тенге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6155174" y="1916216"/>
        <a:ext cx="3130173" cy="661602"/>
      </dsp:txXfrm>
    </dsp:sp>
    <dsp:sp modelId="{4963F4A7-FFDD-4A55-8625-442F58707214}">
      <dsp:nvSpPr>
        <dsp:cNvPr id="0" name=""/>
        <dsp:cNvSpPr/>
      </dsp:nvSpPr>
      <dsp:spPr>
        <a:xfrm>
          <a:off x="753272" y="3365041"/>
          <a:ext cx="3616101" cy="6844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003 «Регулирование земельных отношений»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b="1" kern="1200" dirty="0" smtClean="0">
              <a:solidFill>
                <a:schemeClr val="bg1"/>
              </a:solidFill>
            </a:rPr>
            <a:t> – 515 999,0 </a:t>
          </a:r>
          <a:r>
            <a:rPr lang="ru-RU" sz="1600" b="1" kern="1200" dirty="0" err="1" smtClean="0">
              <a:solidFill>
                <a:schemeClr val="bg1"/>
              </a:solidFill>
            </a:rPr>
            <a:t>тыс.тенге</a:t>
          </a:r>
          <a:endParaRPr lang="ru-RU" sz="1600" b="1" kern="1200" dirty="0" smtClean="0">
            <a:solidFill>
              <a:schemeClr val="bg1"/>
            </a:solidFill>
          </a:endParaRPr>
        </a:p>
      </dsp:txBody>
      <dsp:txXfrm>
        <a:off x="753272" y="3365041"/>
        <a:ext cx="3616101" cy="684469"/>
      </dsp:txXfrm>
    </dsp:sp>
    <dsp:sp modelId="{DFF746B0-B349-4164-AFA6-DB9D1EC6813C}">
      <dsp:nvSpPr>
        <dsp:cNvPr id="0" name=""/>
        <dsp:cNvSpPr/>
      </dsp:nvSpPr>
      <dsp:spPr>
        <a:xfrm>
          <a:off x="6699813" y="3135168"/>
          <a:ext cx="4341417" cy="12545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bg1"/>
              </a:solidFill>
            </a:rPr>
            <a:t>011 «Целевые трансферты бюджетам районов (городов областного значения) на изъятие земельных участков для государственных нужд»</a:t>
          </a:r>
          <a:r>
            <a:rPr lang="ru-RU" sz="1600" b="1" kern="1200" dirty="0" smtClean="0">
              <a:solidFill>
                <a:schemeClr val="bg1"/>
              </a:solidFill>
            </a:rPr>
            <a:t>– 532 658,0 </a:t>
          </a:r>
          <a:r>
            <a:rPr lang="ru-RU" sz="1600" b="1" kern="1200" dirty="0" err="1" smtClean="0">
              <a:solidFill>
                <a:schemeClr val="bg1"/>
              </a:solidFill>
            </a:rPr>
            <a:t>тыс.тенге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6699813" y="3135168"/>
        <a:ext cx="4341417" cy="1254567"/>
      </dsp:txXfrm>
    </dsp:sp>
    <dsp:sp modelId="{8B41F01C-5CC7-4E73-8579-5CF640B20731}">
      <dsp:nvSpPr>
        <dsp:cNvPr id="0" name=""/>
        <dsp:cNvSpPr/>
      </dsp:nvSpPr>
      <dsp:spPr>
        <a:xfrm>
          <a:off x="737811" y="1563774"/>
          <a:ext cx="4435580" cy="11529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001 «Услуги по реализации государственной политики в области регулирования земельных отношений на территории области»</a:t>
          </a:r>
          <a:r>
            <a:rPr lang="ru-RU" sz="1600" b="1" kern="1200" dirty="0" smtClean="0">
              <a:solidFill>
                <a:schemeClr val="bg1"/>
              </a:solidFill>
              <a:latin typeface="+mj-lt"/>
            </a:rPr>
            <a:t>– 61 322,0 </a:t>
          </a:r>
          <a:r>
            <a:rPr lang="ru-RU" sz="1600" b="1" kern="1200" dirty="0" err="1" smtClean="0">
              <a:solidFill>
                <a:schemeClr val="bg1"/>
              </a:solidFill>
              <a:latin typeface="+mj-lt"/>
            </a:rPr>
            <a:t>тыс.тенге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737811" y="1563774"/>
        <a:ext cx="4435580" cy="1152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90CF-928C-412D-A3F6-3672B2B5ECF4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472EE-4F80-43DB-A2DE-C9149F094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26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FC1182E-A0BC-490C-812C-8DA70558B51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8A63A3A-69CE-498A-8E95-A5C4F108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3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82E-A0BC-490C-812C-8DA70558B51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A3A-69CE-498A-8E95-A5C4F108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2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C1182E-A0BC-490C-812C-8DA70558B51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A63A3A-69CE-498A-8E95-A5C4F108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29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C1182E-A0BC-490C-812C-8DA70558B51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A63A3A-69CE-498A-8E95-A5C4F108DC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045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C1182E-A0BC-490C-812C-8DA70558B51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A63A3A-69CE-498A-8E95-A5C4F108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0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82E-A0BC-490C-812C-8DA70558B51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A3A-69CE-498A-8E95-A5C4F108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95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82E-A0BC-490C-812C-8DA70558B51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A3A-69CE-498A-8E95-A5C4F108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5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82E-A0BC-490C-812C-8DA70558B51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A3A-69CE-498A-8E95-A5C4F108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91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C1182E-A0BC-490C-812C-8DA70558B51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A63A3A-69CE-498A-8E95-A5C4F108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33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24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82E-A0BC-490C-812C-8DA70558B51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A3A-69CE-498A-8E95-A5C4F108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15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78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4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23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85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0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99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41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04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13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3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C1182E-A0BC-490C-812C-8DA70558B51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A63A3A-69CE-498A-8E95-A5C4F108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63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40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0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34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12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84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63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83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43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34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7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82E-A0BC-490C-812C-8DA70558B51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A3A-69CE-498A-8E95-A5C4F108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17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71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1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82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26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66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65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57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65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50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82E-A0BC-490C-812C-8DA70558B51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A3A-69CE-498A-8E95-A5C4F108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29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82E-A0BC-490C-812C-8DA70558B51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A3A-69CE-498A-8E95-A5C4F108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9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82E-A0BC-490C-812C-8DA70558B51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A3A-69CE-498A-8E95-A5C4F108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3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82E-A0BC-490C-812C-8DA70558B51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A3A-69CE-498A-8E95-A5C4F108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5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82E-A0BC-490C-812C-8DA70558B51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A3A-69CE-498A-8E95-A5C4F108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3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1182E-A0BC-490C-812C-8DA70558B51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63A3A-69CE-498A-8E95-A5C4F108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89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4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9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005B-5AFE-44F8-BAC7-553AED3BD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34420-C2C1-4707-A0E0-9D796D26E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4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90119" y="3105835"/>
            <a:ext cx="76364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b="1" i="1" dirty="0" smtClean="0">
              <a:solidFill>
                <a:schemeClr val="bg1"/>
              </a:solidFill>
            </a:endParaRPr>
          </a:p>
          <a:p>
            <a:pPr algn="ctr"/>
            <a:endParaRPr lang="kk-KZ" b="1" i="1" dirty="0">
              <a:solidFill>
                <a:schemeClr val="bg1"/>
              </a:solidFill>
            </a:endParaRPr>
          </a:p>
          <a:p>
            <a:pPr algn="ctr"/>
            <a:endParaRPr lang="kk-KZ" b="1" i="1" dirty="0" smtClean="0">
              <a:solidFill>
                <a:schemeClr val="bg1"/>
              </a:solidFill>
            </a:endParaRPr>
          </a:p>
          <a:p>
            <a:pPr algn="ctr"/>
            <a:endParaRPr lang="kk-KZ" b="1" i="1" dirty="0">
              <a:solidFill>
                <a:schemeClr val="bg1"/>
              </a:solidFill>
            </a:endParaRPr>
          </a:p>
          <a:p>
            <a:pPr algn="ctr"/>
            <a:endParaRPr lang="kk-KZ" b="1" i="1" dirty="0" smtClean="0">
              <a:solidFill>
                <a:schemeClr val="bg1"/>
              </a:solidFill>
            </a:endParaRPr>
          </a:p>
          <a:p>
            <a:pPr algn="ctr"/>
            <a:endParaRPr lang="kk-KZ" b="1" i="1" dirty="0">
              <a:solidFill>
                <a:schemeClr val="bg1"/>
              </a:solidFill>
            </a:endParaRPr>
          </a:p>
          <a:p>
            <a:pPr algn="ctr"/>
            <a:endParaRPr lang="kk-KZ" b="1" i="1" dirty="0" smtClean="0">
              <a:solidFill>
                <a:schemeClr val="bg1"/>
              </a:solidFill>
            </a:endParaRPr>
          </a:p>
          <a:p>
            <a:pPr algn="ctr"/>
            <a:endParaRPr lang="kk-KZ" b="1" i="1" dirty="0">
              <a:solidFill>
                <a:schemeClr val="bg1"/>
              </a:solidFill>
            </a:endParaRPr>
          </a:p>
          <a:p>
            <a:pPr algn="ctr"/>
            <a:endParaRPr lang="kk-KZ" b="1" i="1" dirty="0" smtClean="0">
              <a:solidFill>
                <a:schemeClr val="bg1"/>
              </a:solidFill>
            </a:endParaRPr>
          </a:p>
          <a:p>
            <a:pPr algn="ctr"/>
            <a:endParaRPr lang="kk-KZ" b="1" i="1" dirty="0">
              <a:solidFill>
                <a:schemeClr val="bg1"/>
              </a:solidFill>
            </a:endParaRPr>
          </a:p>
          <a:p>
            <a:pPr algn="ctr"/>
            <a:endParaRPr lang="kk-KZ" b="1" i="1" dirty="0" smtClean="0">
              <a:solidFill>
                <a:schemeClr val="bg1"/>
              </a:solidFill>
            </a:endParaRPr>
          </a:p>
          <a:p>
            <a:pPr algn="ctr"/>
            <a:r>
              <a:rPr lang="kk-KZ" b="1" i="1" dirty="0" smtClean="0">
                <a:solidFill>
                  <a:schemeClr val="bg1"/>
                </a:solidFill>
              </a:rPr>
              <a:t>Гражданский бюджет Управления земельных отношений Алматинской области на 2019 год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0" y="5026257"/>
            <a:ext cx="1866839" cy="177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76851993"/>
              </p:ext>
            </p:extLst>
          </p:nvPr>
        </p:nvGraphicFramePr>
        <p:xfrm>
          <a:off x="581025" y="716693"/>
          <a:ext cx="11610975" cy="5982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55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8"/>
    </mc:Choice>
    <mc:Fallback xmlns="">
      <p:transition spd="slow" advTm="1076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8FD0DCC-48F8-492C-8B3E-CEB120695D99}"/>
              </a:ext>
            </a:extLst>
          </p:cNvPr>
          <p:cNvSpPr/>
          <p:nvPr/>
        </p:nvSpPr>
        <p:spPr>
          <a:xfrm>
            <a:off x="0" y="0"/>
            <a:ext cx="12192000" cy="2718033"/>
          </a:xfrm>
          <a:prstGeom prst="rect">
            <a:avLst/>
          </a:prstGeom>
          <a:solidFill>
            <a:srgbClr val="1F1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DA01C56-220D-42CE-BC7F-067335D51ED3}"/>
              </a:ext>
            </a:extLst>
          </p:cNvPr>
          <p:cNvSpPr/>
          <p:nvPr/>
        </p:nvSpPr>
        <p:spPr>
          <a:xfrm>
            <a:off x="2141086" y="712074"/>
            <a:ext cx="9834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003 «Регулирование земельных отношений</a:t>
            </a:r>
            <a:r>
              <a:rPr lang="ru-RU" sz="2800" b="1" dirty="0" smtClean="0">
                <a:solidFill>
                  <a:schemeClr val="bg1"/>
                </a:solidFill>
              </a:rPr>
              <a:t>» -515 999,0 </a:t>
            </a:r>
            <a:r>
              <a:rPr lang="ru-RU" sz="2800" b="1" dirty="0" err="1" smtClean="0">
                <a:solidFill>
                  <a:schemeClr val="bg1"/>
                </a:solidFill>
              </a:rPr>
              <a:t>тыс</a:t>
            </a:r>
            <a:r>
              <a:rPr lang="ru-RU" sz="2800" b="1" dirty="0" smtClean="0">
                <a:solidFill>
                  <a:schemeClr val="bg1"/>
                </a:solidFill>
              </a:rPr>
              <a:t> тенге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4" y="363510"/>
            <a:ext cx="1866839" cy="17728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6836" y="3081543"/>
            <a:ext cx="10964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kk-KZ" dirty="0" smtClean="0"/>
              <a:t>Н</a:t>
            </a:r>
            <a:r>
              <a:rPr lang="ru-RU" dirty="0" smtClean="0"/>
              <a:t>а </a:t>
            </a:r>
            <a:r>
              <a:rPr lang="ru-RU" dirty="0"/>
              <a:t>предоставление сведений </a:t>
            </a:r>
            <a:r>
              <a:rPr lang="ru-RU" dirty="0" err="1"/>
              <a:t>гос.зем.кадастра</a:t>
            </a:r>
            <a:r>
              <a:rPr lang="ru-RU" dirty="0"/>
              <a:t> и составление части кадастровой карты</a:t>
            </a:r>
            <a:r>
              <a:rPr lang="kk-KZ" dirty="0"/>
              <a:t> выделено </a:t>
            </a:r>
            <a:r>
              <a:rPr lang="kk-KZ" b="1" u="sng" dirty="0"/>
              <a:t>7 062,0</a:t>
            </a:r>
            <a:r>
              <a:rPr lang="kk-KZ" dirty="0"/>
              <a:t> тыс.тенге. </a:t>
            </a:r>
            <a:endParaRPr lang="kk-KZ" dirty="0" smtClean="0"/>
          </a:p>
          <a:p>
            <a:pPr marL="285750" indent="-285750" algn="ctr">
              <a:buFontTx/>
              <a:buChar char="-"/>
            </a:pPr>
            <a:endParaRPr lang="kk-KZ" dirty="0"/>
          </a:p>
          <a:p>
            <a:pPr marL="285750" indent="-285750" algn="ctr">
              <a:buFontTx/>
              <a:buChar char="-"/>
            </a:pPr>
            <a:endParaRPr lang="kk-KZ" dirty="0" smtClean="0"/>
          </a:p>
          <a:p>
            <a:pPr marL="285750" indent="-285750" algn="ctr">
              <a:buFontTx/>
              <a:buChar char="-"/>
            </a:pPr>
            <a:endParaRPr lang="kk-KZ" dirty="0"/>
          </a:p>
          <a:p>
            <a:pPr marL="285750" indent="-285750" algn="ctr">
              <a:buFontTx/>
              <a:buChar char="-"/>
            </a:pPr>
            <a:r>
              <a:rPr lang="kk-KZ" dirty="0"/>
              <a:t>У</a:t>
            </a:r>
            <a:r>
              <a:rPr lang="kk-KZ" dirty="0" smtClean="0"/>
              <a:t>слуги </a:t>
            </a:r>
            <a:r>
              <a:rPr lang="kk-KZ" dirty="0"/>
              <a:t>по формирование региональной (областной) базы пространственных данных и автоматизация государственных услуг городов Талдыкорган, Текели, Капшагай выделено </a:t>
            </a:r>
            <a:r>
              <a:rPr lang="kk-KZ" b="1" u="sng" dirty="0"/>
              <a:t>508 937,0</a:t>
            </a:r>
            <a:r>
              <a:rPr lang="kk-KZ" dirty="0"/>
              <a:t> тыс.тенге</a:t>
            </a:r>
            <a:endParaRPr lang="ru-RU" dirty="0"/>
          </a:p>
          <a:p>
            <a:pPr algn="ctr"/>
            <a:r>
              <a:rPr lang="ru-RU" dirty="0" smtClean="0"/>
              <a:t>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319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31977" y="3137868"/>
            <a:ext cx="2501301" cy="1163052"/>
          </a:xfrm>
          <a:prstGeom prst="rect">
            <a:avLst/>
          </a:prstGeom>
          <a:solidFill>
            <a:srgbClr val="1EA1C1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8FD0DCC-48F8-492C-8B3E-CEB120695D99}"/>
              </a:ext>
            </a:extLst>
          </p:cNvPr>
          <p:cNvSpPr/>
          <p:nvPr/>
        </p:nvSpPr>
        <p:spPr>
          <a:xfrm>
            <a:off x="0" y="-1"/>
            <a:ext cx="4362450" cy="6857999"/>
          </a:xfrm>
          <a:prstGeom prst="rect">
            <a:avLst/>
          </a:prstGeom>
          <a:solidFill>
            <a:srgbClr val="1F1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518ADB-7B1C-4FBD-9ABB-C03A7DAD3E9D}"/>
              </a:ext>
            </a:extLst>
          </p:cNvPr>
          <p:cNvSpPr txBox="1"/>
          <p:nvPr/>
        </p:nvSpPr>
        <p:spPr>
          <a:xfrm>
            <a:off x="263047" y="1513096"/>
            <a:ext cx="40940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prstClr val="white"/>
                </a:solidFill>
                <a:ea typeface="Roboto" panose="02000000000000000000" pitchFamily="2" charset="0"/>
                <a:cs typeface="Gotham Pro" panose="02000503040000020004" pitchFamily="50" charset="0"/>
              </a:rPr>
              <a:t>В рамках реализации государственной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prstClr val="white"/>
                </a:solidFill>
                <a:ea typeface="Roboto" panose="02000000000000000000" pitchFamily="2" charset="0"/>
                <a:cs typeface="Gotham Pro" panose="02000503040000020004" pitchFamily="50" charset="0"/>
              </a:rPr>
              <a:t>п</a:t>
            </a:r>
            <a:r>
              <a:rPr lang="ru-RU" sz="2400" b="1" dirty="0" smtClean="0">
                <a:solidFill>
                  <a:prstClr val="white"/>
                </a:solidFill>
                <a:ea typeface="Roboto" panose="02000000000000000000" pitchFamily="2" charset="0"/>
                <a:cs typeface="Gotham Pro" panose="02000503040000020004" pitchFamily="50" charset="0"/>
              </a:rPr>
              <a:t>рограммы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prstClr val="white"/>
                </a:solidFill>
                <a:ea typeface="Roboto" panose="02000000000000000000" pitchFamily="2" charset="0"/>
                <a:cs typeface="Gotham Pro" panose="02000503040000020004" pitchFamily="50" charset="0"/>
              </a:rPr>
              <a:t>«Цифровой Казахстан» на базе Комплексной карты сформирована и внедрена платформа региональной геоинформационной системы МИО (далее - РГИС)</a:t>
            </a:r>
            <a:endParaRPr lang="ru-RU" sz="2400" b="1" dirty="0">
              <a:solidFill>
                <a:prstClr val="white"/>
              </a:solidFill>
              <a:ea typeface="Roboto" panose="02000000000000000000" pitchFamily="2" charset="0"/>
              <a:cs typeface="Gotham Pro" panose="02000503040000020004" pitchFamily="50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DA01C56-220D-42CE-BC7F-067335D51ED3}"/>
              </a:ext>
            </a:extLst>
          </p:cNvPr>
          <p:cNvSpPr/>
          <p:nvPr/>
        </p:nvSpPr>
        <p:spPr>
          <a:xfrm>
            <a:off x="5160427" y="161126"/>
            <a:ext cx="65825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Закуплена платформа для обработки больших геоданных </a:t>
            </a:r>
            <a:r>
              <a:rPr lang="en-US" sz="2800" b="1" dirty="0" err="1" smtClean="0">
                <a:solidFill>
                  <a:prstClr val="black"/>
                </a:solidFill>
              </a:rPr>
              <a:t>SmartGeoHub</a:t>
            </a:r>
            <a:r>
              <a:rPr lang="ru-RU" sz="2800" b="1" dirty="0" smtClean="0">
                <a:solidFill>
                  <a:prstClr val="black"/>
                </a:solidFill>
              </a:rPr>
              <a:t>. Данные Комплексной карты загружены в новую платформу. Объем информационного обеспечения увеличен более чем в 10 раз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3B2E45C-9A25-4A81-9696-45D0B46E3F7A}"/>
              </a:ext>
            </a:extLst>
          </p:cNvPr>
          <p:cNvSpPr/>
          <p:nvPr/>
        </p:nvSpPr>
        <p:spPr>
          <a:xfrm>
            <a:off x="-299" y="293698"/>
            <a:ext cx="4781849" cy="1097697"/>
          </a:xfrm>
          <a:prstGeom prst="rect">
            <a:avLst/>
          </a:prstGeom>
          <a:solidFill>
            <a:srgbClr val="1EA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ый треугольник 25">
            <a:extLst>
              <a:ext uri="{FF2B5EF4-FFF2-40B4-BE49-F238E27FC236}">
                <a16:creationId xmlns="" xmlns:a16="http://schemas.microsoft.com/office/drawing/2014/main" id="{16CB90EF-4DC7-4BA6-90B7-4C61F82E25B9}"/>
              </a:ext>
            </a:extLst>
          </p:cNvPr>
          <p:cNvSpPr/>
          <p:nvPr/>
        </p:nvSpPr>
        <p:spPr>
          <a:xfrm rot="5400000">
            <a:off x="4450300" y="1303546"/>
            <a:ext cx="243400" cy="419100"/>
          </a:xfrm>
          <a:prstGeom prst="rtTriangle">
            <a:avLst/>
          </a:prstGeom>
          <a:solidFill>
            <a:srgbClr val="07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7B1F05D-0A8F-4292-8FDE-9854511AC29E}"/>
              </a:ext>
            </a:extLst>
          </p:cNvPr>
          <p:cNvSpPr/>
          <p:nvPr/>
        </p:nvSpPr>
        <p:spPr>
          <a:xfrm>
            <a:off x="1054506" y="467886"/>
            <a:ext cx="1890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cs typeface="Gotham Pro" panose="02000503040000020004" pitchFamily="50" charset="0"/>
              </a:rPr>
              <a:t>201</a:t>
            </a:r>
            <a:r>
              <a:rPr lang="ru-RU" sz="3600" b="1" dirty="0" smtClean="0">
                <a:solidFill>
                  <a:prstClr val="white"/>
                </a:solidFill>
                <a:cs typeface="Gotham Pro" panose="02000503040000020004" pitchFamily="50" charset="0"/>
              </a:rPr>
              <a:t>8</a:t>
            </a:r>
            <a:r>
              <a:rPr lang="en-US" sz="3600" b="1" dirty="0" smtClean="0">
                <a:solidFill>
                  <a:prstClr val="white"/>
                </a:solidFill>
                <a:cs typeface="Gotham Pro" panose="02000503040000020004" pitchFamily="50" charset="0"/>
              </a:rPr>
              <a:t> </a:t>
            </a:r>
            <a:r>
              <a:rPr lang="ru-RU" sz="3600" b="1" dirty="0">
                <a:solidFill>
                  <a:prstClr val="white"/>
                </a:solidFill>
                <a:cs typeface="Gotham Pro" panose="02000503040000020004" pitchFamily="50" charset="0"/>
              </a:rPr>
              <a:t>год</a:t>
            </a:r>
          </a:p>
        </p:txBody>
      </p:sp>
      <p:pic>
        <p:nvPicPr>
          <p:cNvPr id="21" name="Picture 2" descr="ÐÐ°ÑÑÐ¸Ð½ÐºÐ¸ Ð¿Ð¾ Ð·Ð°Ð¿ÑÐ¾ÑÑ monitor png">
            <a:extLst>
              <a:ext uri="{FF2B5EF4-FFF2-40B4-BE49-F238E27FC236}">
                <a16:creationId xmlns="" xmlns:a16="http://schemas.microsoft.com/office/drawing/2014/main" id="{E65A82E1-A980-469F-AD2A-FC73D012C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00" y="3014095"/>
            <a:ext cx="4322656" cy="35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2433E2B1-B922-4DF0-9DD8-C6E253994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0569" y="3158448"/>
            <a:ext cx="3705594" cy="234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ÐÐ°ÑÑÐ¸Ð½ÐºÐ¸ Ð¿Ð¾ Ð·Ð°Ð¿ÑÐ¾ÑÑ laptop mac png">
            <a:extLst>
              <a:ext uri="{FF2B5EF4-FFF2-40B4-BE49-F238E27FC236}">
                <a16:creationId xmlns="" xmlns:a16="http://schemas.microsoft.com/office/drawing/2014/main" id="{EB016CCD-FE6D-4205-8E38-7E656A3A2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84" y="4458973"/>
            <a:ext cx="3794762" cy="219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="" xmlns:a16="http://schemas.microsoft.com/office/drawing/2014/main" id="{7304A43F-16AA-4703-802E-7A828163C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22913" y="4547331"/>
            <a:ext cx="2811196" cy="175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A48CFDF-5B63-4903-8019-9DFF7C523C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23703" y="3361832"/>
            <a:ext cx="2200243" cy="72007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4ACD0E03-5426-4683-A3DE-DB6CEAD594E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5865" y="2672172"/>
            <a:ext cx="1784048" cy="4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8FD0DCC-48F8-492C-8B3E-CEB120695D99}"/>
              </a:ext>
            </a:extLst>
          </p:cNvPr>
          <p:cNvSpPr/>
          <p:nvPr/>
        </p:nvSpPr>
        <p:spPr>
          <a:xfrm>
            <a:off x="0" y="-1"/>
            <a:ext cx="4362450" cy="6857999"/>
          </a:xfrm>
          <a:prstGeom prst="rect">
            <a:avLst/>
          </a:prstGeom>
          <a:solidFill>
            <a:srgbClr val="1F1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518ADB-7B1C-4FBD-9ABB-C03A7DAD3E9D}"/>
              </a:ext>
            </a:extLst>
          </p:cNvPr>
          <p:cNvSpPr txBox="1"/>
          <p:nvPr/>
        </p:nvSpPr>
        <p:spPr>
          <a:xfrm>
            <a:off x="330568" y="1739665"/>
            <a:ext cx="35699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prstClr val="white"/>
                </a:solidFill>
                <a:ea typeface="Roboto" panose="02000000000000000000" pitchFamily="2" charset="0"/>
                <a:cs typeface="Gotham Pro" panose="02000503040000020004" pitchFamily="50" charset="0"/>
              </a:rPr>
              <a:t>Проведен конкурс и осуществляется  комплекс работ и услуг по формированию автоматизированной среды и региональной базы геоданных </a:t>
            </a:r>
            <a:endParaRPr lang="ru-RU" sz="2400" b="1" dirty="0">
              <a:solidFill>
                <a:prstClr val="white"/>
              </a:solidFill>
              <a:ea typeface="Roboto" panose="02000000000000000000" pitchFamily="2" charset="0"/>
              <a:cs typeface="Gotham Pro" panose="02000503040000020004" pitchFamily="50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3B2E45C-9A25-4A81-9696-45D0B46E3F7A}"/>
              </a:ext>
            </a:extLst>
          </p:cNvPr>
          <p:cNvSpPr/>
          <p:nvPr/>
        </p:nvSpPr>
        <p:spPr>
          <a:xfrm>
            <a:off x="-299" y="293698"/>
            <a:ext cx="4781849" cy="1097697"/>
          </a:xfrm>
          <a:prstGeom prst="rect">
            <a:avLst/>
          </a:prstGeom>
          <a:solidFill>
            <a:srgbClr val="1EA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ый треугольник 25">
            <a:extLst>
              <a:ext uri="{FF2B5EF4-FFF2-40B4-BE49-F238E27FC236}">
                <a16:creationId xmlns="" xmlns:a16="http://schemas.microsoft.com/office/drawing/2014/main" id="{16CB90EF-4DC7-4BA6-90B7-4C61F82E25B9}"/>
              </a:ext>
            </a:extLst>
          </p:cNvPr>
          <p:cNvSpPr/>
          <p:nvPr/>
        </p:nvSpPr>
        <p:spPr>
          <a:xfrm rot="5400000">
            <a:off x="4450300" y="1303546"/>
            <a:ext cx="243400" cy="419100"/>
          </a:xfrm>
          <a:prstGeom prst="rtTriangle">
            <a:avLst/>
          </a:prstGeom>
          <a:solidFill>
            <a:srgbClr val="07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7B1F05D-0A8F-4292-8FDE-9854511AC29E}"/>
              </a:ext>
            </a:extLst>
          </p:cNvPr>
          <p:cNvSpPr/>
          <p:nvPr/>
        </p:nvSpPr>
        <p:spPr>
          <a:xfrm>
            <a:off x="1054506" y="467886"/>
            <a:ext cx="1890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cs typeface="Gotham Pro" panose="02000503040000020004" pitchFamily="50" charset="0"/>
              </a:rPr>
              <a:t>2019 </a:t>
            </a:r>
            <a:r>
              <a:rPr lang="ru-RU" sz="3600" b="1" dirty="0">
                <a:solidFill>
                  <a:prstClr val="white"/>
                </a:solidFill>
                <a:cs typeface="Gotham Pro" panose="02000503040000020004" pitchFamily="50" charset="0"/>
              </a:rPr>
              <a:t>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221" y="2718149"/>
            <a:ext cx="2593544" cy="385801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0059F20-6E46-43FC-A2BA-E400102D9D48}"/>
              </a:ext>
            </a:extLst>
          </p:cNvPr>
          <p:cNvSpPr/>
          <p:nvPr/>
        </p:nvSpPr>
        <p:spPr>
          <a:xfrm>
            <a:off x="8254981" y="3008503"/>
            <a:ext cx="3632219" cy="355513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285750" indent="-285750"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ea typeface="Roboto" panose="02000000000000000000" pitchFamily="2" charset="0"/>
              </a:rPr>
              <a:t>Единая актуализируемая база</a:t>
            </a:r>
          </a:p>
          <a:p>
            <a:pPr marL="285750" indent="-285750"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ea typeface="Roboto" panose="02000000000000000000" pitchFamily="2" charset="0"/>
              </a:rPr>
              <a:t>Автоматизация услуг</a:t>
            </a:r>
          </a:p>
          <a:p>
            <a:pPr marL="285750" indent="-285750"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ea typeface="Roboto" panose="02000000000000000000" pitchFamily="2" charset="0"/>
              </a:rPr>
              <a:t>Автоматизация функций</a:t>
            </a:r>
          </a:p>
          <a:p>
            <a:pPr marL="285750" indent="-285750"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ea typeface="Roboto" panose="02000000000000000000" pitchFamily="2" charset="0"/>
              </a:rPr>
              <a:t>Инженерные коммуникации</a:t>
            </a:r>
          </a:p>
          <a:p>
            <a:pPr marL="285750" indent="-285750"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ea typeface="Roboto" panose="02000000000000000000" pitchFamily="2" charset="0"/>
              </a:rPr>
              <a:t>Земельный и </a:t>
            </a:r>
            <a:r>
              <a:rPr lang="ru-RU" b="1" dirty="0" err="1" smtClean="0">
                <a:solidFill>
                  <a:prstClr val="black"/>
                </a:solidFill>
                <a:ea typeface="Roboto" panose="02000000000000000000" pitchFamily="2" charset="0"/>
              </a:rPr>
              <a:t>градостр</a:t>
            </a:r>
            <a:r>
              <a:rPr lang="ru-RU" b="1" dirty="0" smtClean="0">
                <a:solidFill>
                  <a:prstClr val="black"/>
                </a:solidFill>
                <a:ea typeface="Roboto" panose="02000000000000000000" pitchFamily="2" charset="0"/>
              </a:rPr>
              <a:t>. кадастр</a:t>
            </a:r>
          </a:p>
          <a:p>
            <a:pPr marL="285750" indent="-285750"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ea typeface="Roboto" panose="02000000000000000000" pitchFamily="2" charset="0"/>
              </a:rPr>
              <a:t>Топографическая съемка 1:500</a:t>
            </a:r>
          </a:p>
          <a:p>
            <a:pPr marL="285750" indent="-285750"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ea typeface="Roboto" panose="02000000000000000000" pitchFamily="2" charset="0"/>
              </a:rPr>
              <a:t>Аэрофотосъемка, </a:t>
            </a:r>
            <a:r>
              <a:rPr lang="ru-RU" b="1" dirty="0" err="1" smtClean="0">
                <a:solidFill>
                  <a:prstClr val="black"/>
                </a:solidFill>
                <a:ea typeface="Roboto" panose="02000000000000000000" pitchFamily="2" charset="0"/>
              </a:rPr>
              <a:t>ортофотоплан</a:t>
            </a:r>
            <a:r>
              <a:rPr lang="ru-RU" b="1" dirty="0" smtClean="0">
                <a:solidFill>
                  <a:prstClr val="black"/>
                </a:solidFill>
                <a:ea typeface="Roboto" panose="02000000000000000000" pitchFamily="2" charset="0"/>
              </a:rPr>
              <a:t> </a:t>
            </a:r>
          </a:p>
          <a:p>
            <a:pPr marL="285750" indent="-285750"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ea typeface="Roboto" panose="02000000000000000000" pitchFamily="2" charset="0"/>
              </a:rPr>
              <a:t>Базовые станции, </a:t>
            </a:r>
            <a:r>
              <a:rPr lang="ru-RU" b="1" dirty="0" err="1" smtClean="0">
                <a:solidFill>
                  <a:prstClr val="black"/>
                </a:solidFill>
                <a:ea typeface="Roboto" panose="02000000000000000000" pitchFamily="2" charset="0"/>
              </a:rPr>
              <a:t>геоизмерения</a:t>
            </a:r>
            <a:endParaRPr lang="ru-RU" b="1" dirty="0">
              <a:solidFill>
                <a:prstClr val="black"/>
              </a:solidFill>
              <a:ea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20" y="2109635"/>
            <a:ext cx="2052043" cy="2889213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4B5AF6D-A631-442A-BDC7-34023BCD3D3F}"/>
              </a:ext>
            </a:extLst>
          </p:cNvPr>
          <p:cNvSpPr/>
          <p:nvPr/>
        </p:nvSpPr>
        <p:spPr>
          <a:xfrm>
            <a:off x="6651321" y="2109635"/>
            <a:ext cx="4696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Roboto" panose="02000000000000000000" pitchFamily="2" charset="0"/>
              </a:rPr>
              <a:t>Перечень мероприятий</a:t>
            </a:r>
            <a:endParaRPr lang="ru-RU" sz="2400" b="1" dirty="0">
              <a:solidFill>
                <a:prstClr val="black">
                  <a:lumMod val="85000"/>
                  <a:lumOff val="15000"/>
                </a:prstClr>
              </a:solidFill>
              <a:ea typeface="Roboto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97020" y="275295"/>
            <a:ext cx="6827758" cy="1457857"/>
          </a:xfrm>
          <a:prstGeom prst="rect">
            <a:avLst/>
          </a:prstGeom>
          <a:solidFill>
            <a:srgbClr val="1EA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prstClr val="white"/>
                </a:solidFill>
              </a:rPr>
              <a:t>Формирование региональной (областной) базы пространственных данных и автоматизация </a:t>
            </a:r>
            <a:r>
              <a:rPr lang="ru-RU" sz="2400" dirty="0" smtClean="0">
                <a:solidFill>
                  <a:prstClr val="white"/>
                </a:solidFill>
              </a:rPr>
              <a:t>государственных услуг</a:t>
            </a:r>
            <a:r>
              <a:rPr lang="kk-KZ" sz="2400" dirty="0" smtClean="0">
                <a:solidFill>
                  <a:prstClr val="white"/>
                </a:solidFill>
              </a:rPr>
              <a:t> городов Талдыкорган, Текели, Капшагай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Стрелка углом вверх 9"/>
          <p:cNvSpPr/>
          <p:nvPr/>
        </p:nvSpPr>
        <p:spPr>
          <a:xfrm rot="5400000">
            <a:off x="4476278" y="5243921"/>
            <a:ext cx="1356364" cy="1164921"/>
          </a:xfrm>
          <a:prstGeom prst="bentUpArrow">
            <a:avLst>
              <a:gd name="adj1" fmla="val 14247"/>
              <a:gd name="adj2" fmla="val 25000"/>
              <a:gd name="adj3" fmla="val 25000"/>
            </a:avLst>
          </a:prstGeom>
          <a:solidFill>
            <a:srgbClr val="1EA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7049743" y="3590856"/>
            <a:ext cx="330500" cy="2665787"/>
          </a:xfrm>
          <a:prstGeom prst="upArrow">
            <a:avLst/>
          </a:prstGeom>
          <a:solidFill>
            <a:srgbClr val="1EA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Стрелка углом вверх 20"/>
          <p:cNvSpPr/>
          <p:nvPr/>
        </p:nvSpPr>
        <p:spPr>
          <a:xfrm rot="10800000">
            <a:off x="4582750" y="1606917"/>
            <a:ext cx="1356364" cy="476585"/>
          </a:xfrm>
          <a:prstGeom prst="bentUpArrow">
            <a:avLst>
              <a:gd name="adj1" fmla="val 27388"/>
              <a:gd name="adj2" fmla="val 25000"/>
              <a:gd name="adj3" fmla="val 25000"/>
            </a:avLst>
          </a:prstGeom>
          <a:solidFill>
            <a:srgbClr val="1EA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00" y="0"/>
            <a:ext cx="12134335" cy="69650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8570" y="686707"/>
            <a:ext cx="11014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 </a:t>
            </a:r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трансферты бюджетам районов (городов областного значения) на изъятие земельных участков для государственных нужд</a:t>
            </a:r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532 658 ,0 тыс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тенге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8602" y="4779357"/>
            <a:ext cx="8204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строительства автомобильной дороги 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«Алматы-Бишкек»,</a:t>
            </a:r>
            <a:r>
              <a:rPr lang="kk-KZ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выкуплен 14 земельных участков на сумму 404 688,0 тыс. тенге.</a:t>
            </a:r>
            <a:endParaRPr lang="ru-RU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строительства автомобильной дороги 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БАКАД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kk-KZ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выкуплен 3 земельных участков на сумму 127 970,0 тыс. тенге.</a:t>
            </a:r>
            <a:endParaRPr lang="ru-RU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2"/>
    </mc:Choice>
    <mc:Fallback xmlns="">
      <p:transition spd="slow" advTm="961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4562" y="936405"/>
            <a:ext cx="886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36383"/>
              </p:ext>
            </p:extLst>
          </p:nvPr>
        </p:nvGraphicFramePr>
        <p:xfrm>
          <a:off x="1010654" y="4812632"/>
          <a:ext cx="10193152" cy="1636294"/>
        </p:xfrm>
        <a:graphic>
          <a:graphicData uri="http://schemas.openxmlformats.org/drawingml/2006/table">
            <a:tbl>
              <a:tblPr firstRow="1" bandRow="1"/>
              <a:tblGrid>
                <a:gridCol w="2880764">
                  <a:extLst>
                    <a:ext uri="{9D8B030D-6E8A-4147-A177-3AD203B41FA5}">
                      <a16:colId xmlns:a16="http://schemas.microsoft.com/office/drawing/2014/main" xmlns="" val="4200492481"/>
                    </a:ext>
                  </a:extLst>
                </a:gridCol>
                <a:gridCol w="2526209">
                  <a:extLst>
                    <a:ext uri="{9D8B030D-6E8A-4147-A177-3AD203B41FA5}">
                      <a16:colId xmlns:a16="http://schemas.microsoft.com/office/drawing/2014/main" xmlns="" val="2132113996"/>
                    </a:ext>
                  </a:extLst>
                </a:gridCol>
                <a:gridCol w="2836124">
                  <a:extLst>
                    <a:ext uri="{9D8B030D-6E8A-4147-A177-3AD203B41FA5}">
                      <a16:colId xmlns:a16="http://schemas.microsoft.com/office/drawing/2014/main" xmlns="" val="967516550"/>
                    </a:ext>
                  </a:extLst>
                </a:gridCol>
                <a:gridCol w="1950055">
                  <a:extLst>
                    <a:ext uri="{9D8B030D-6E8A-4147-A177-3AD203B41FA5}">
                      <a16:colId xmlns:a16="http://schemas.microsoft.com/office/drawing/2014/main" xmlns="" val="1060314192"/>
                    </a:ext>
                  </a:extLst>
                </a:gridCol>
              </a:tblGrid>
              <a:tr h="16362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69" marR="91469" marT="45268" marB="4526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69" marR="91469" marT="45268" marB="4526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69" marR="91469" marT="45268" marB="4526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69" marR="91469" marT="45268" marB="4526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575836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54" y="1859735"/>
            <a:ext cx="2713521" cy="27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6889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658</TotalTime>
  <Words>287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Gotham Pro</vt:lpstr>
      <vt:lpstr>Roboto</vt:lpstr>
      <vt:lpstr>Times New Roman</vt:lpstr>
      <vt:lpstr>Wingdings</vt:lpstr>
      <vt:lpstr>След самолета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Crown</cp:lastModifiedBy>
  <cp:revision>34</cp:revision>
  <dcterms:created xsi:type="dcterms:W3CDTF">2019-10-28T11:21:28Z</dcterms:created>
  <dcterms:modified xsi:type="dcterms:W3CDTF">2019-10-31T05:24:59Z</dcterms:modified>
</cp:coreProperties>
</file>