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078" r:id="rId2"/>
    <p:sldId id="1096" r:id="rId3"/>
    <p:sldId id="1165" r:id="rId4"/>
    <p:sldId id="1169" r:id="rId5"/>
    <p:sldId id="1168" r:id="rId6"/>
    <p:sldId id="1111" r:id="rId7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8362D290-4974-4D90-B6A8-82060F1112E2}">
          <p14:sldIdLst>
            <p14:sldId id="1078"/>
            <p14:sldId id="1096"/>
            <p14:sldId id="1165"/>
            <p14:sldId id="1166"/>
            <p14:sldId id="1111"/>
            <p14:sldId id="1162"/>
            <p14:sldId id="11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FF"/>
    <a:srgbClr val="33CCCC"/>
    <a:srgbClr val="FFFFCC"/>
    <a:srgbClr val="CCECFF"/>
    <a:srgbClr val="FFFF00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18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6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4" y="1772816"/>
            <a:ext cx="7068344" cy="3096344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3200" b="1" i="0" dirty="0" smtClean="0">
                <a:solidFill>
                  <a:schemeClr val="tx1"/>
                </a:solidFill>
              </a:rPr>
              <a:t>«</a:t>
            </a:r>
            <a:r>
              <a:rPr lang="ru-RU" sz="3200" b="1" i="0" dirty="0" err="1" smtClean="0">
                <a:solidFill>
                  <a:schemeClr val="tx1"/>
                </a:solidFill>
              </a:rPr>
              <a:t>Көксу</a:t>
            </a:r>
            <a:r>
              <a:rPr lang="ru-RU" sz="3200" b="1" i="0" dirty="0" smtClean="0">
                <a:solidFill>
                  <a:schemeClr val="tx1"/>
                </a:solidFill>
              </a:rPr>
              <a:t>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ауданының</a:t>
            </a:r>
            <a:r>
              <a:rPr lang="ru-RU" sz="3200" b="1" i="0" dirty="0" smtClean="0">
                <a:solidFill>
                  <a:schemeClr val="tx1"/>
                </a:solidFill>
              </a:rPr>
              <a:t> э</a:t>
            </a:r>
            <a:r>
              <a:rPr lang="kk-KZ" sz="3200" b="1" i="0" dirty="0" smtClean="0">
                <a:solidFill>
                  <a:schemeClr val="tx1"/>
                </a:solidFill>
              </a:rPr>
              <a:t>кономика және бюджеттік жоспарлау бөлімі</a:t>
            </a:r>
            <a:r>
              <a:rPr lang="ru-RU" sz="3200" b="1" i="0" dirty="0" smtClean="0">
                <a:solidFill>
                  <a:schemeClr val="tx1"/>
                </a:solidFill>
              </a:rPr>
              <a:t>» ММ 2020 </a:t>
            </a:r>
            <a:r>
              <a:rPr lang="ru-RU" sz="3200" b="1" i="0" dirty="0" err="1">
                <a:solidFill>
                  <a:schemeClr val="tx1"/>
                </a:solidFill>
              </a:rPr>
              <a:t>жылдың</a:t>
            </a:r>
            <a:r>
              <a:rPr lang="ru-RU" sz="3200" b="1" i="0" dirty="0">
                <a:solidFill>
                  <a:schemeClr val="tx1"/>
                </a:solidFill>
              </a:rPr>
              <a:t> </a:t>
            </a:r>
            <a:r>
              <a:rPr lang="ru-RU" sz="3200" b="1" i="0" dirty="0" smtClean="0">
                <a:solidFill>
                  <a:schemeClr val="tx1"/>
                </a:solidFill>
              </a:rPr>
              <a:t> 30 с</a:t>
            </a:r>
            <a:r>
              <a:rPr lang="kk-KZ" sz="3200" b="1" i="0" dirty="0" smtClean="0">
                <a:solidFill>
                  <a:schemeClr val="tx1"/>
                </a:solidFill>
              </a:rPr>
              <a:t>әуіріне</a:t>
            </a:r>
            <a:r>
              <a:rPr lang="ru-RU" sz="3200" b="1" i="0" dirty="0" smtClean="0">
                <a:solidFill>
                  <a:schemeClr val="tx1"/>
                </a:solidFill>
              </a:rPr>
              <a:t>                               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арналған</a:t>
            </a:r>
            <a:r>
              <a:rPr lang="ru-RU" sz="3200" b="1" i="0" dirty="0" smtClean="0">
                <a:solidFill>
                  <a:schemeClr val="tx1"/>
                </a:solidFill>
              </a:rPr>
              <a:t> бюджет.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Акимат Астаны запустил акцию «Задай вопрос акиму» - Новости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1052736"/>
            <a:ext cx="9433048" cy="568863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72480" y="1052736"/>
            <a:ext cx="4392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2480" y="1052736"/>
            <a:ext cx="7157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2406" y="1142984"/>
            <a:ext cx="51435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Экономикалық</a:t>
            </a:r>
            <a:r>
              <a:rPr lang="ru-RU" dirty="0" smtClean="0"/>
              <a:t> </a:t>
            </a:r>
            <a:r>
              <a:rPr lang="ru-RU" dirty="0" err="1" smtClean="0"/>
              <a:t>саясатты,мемлекеттік</a:t>
            </a:r>
            <a:r>
              <a:rPr lang="ru-RU" dirty="0" smtClean="0"/>
              <a:t> </a:t>
            </a:r>
            <a:r>
              <a:rPr lang="ru-RU" dirty="0" err="1" smtClean="0"/>
              <a:t>жоспарлау</a:t>
            </a:r>
            <a:r>
              <a:rPr lang="ru-RU" dirty="0" smtClean="0"/>
              <a:t> </a:t>
            </a:r>
            <a:r>
              <a:rPr lang="ru-RU" dirty="0" err="1" smtClean="0"/>
              <a:t>жүйесін</a:t>
            </a:r>
            <a:r>
              <a:rPr lang="ru-RU" dirty="0" smtClean="0"/>
              <a:t> </a:t>
            </a:r>
            <a:r>
              <a:rPr lang="ru-RU" dirty="0" err="1" smtClean="0"/>
              <a:t>қалыптастыру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дамыту</a:t>
            </a:r>
            <a:r>
              <a:rPr lang="ru-RU" dirty="0" smtClean="0"/>
              <a:t> </a:t>
            </a:r>
            <a:r>
              <a:rPr lang="ru-RU" dirty="0" err="1" smtClean="0"/>
              <a:t>саласындағы</a:t>
            </a:r>
            <a:r>
              <a:rPr lang="ru-RU" dirty="0" smtClean="0"/>
              <a:t> </a:t>
            </a:r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саясатты</a:t>
            </a:r>
            <a:r>
              <a:rPr lang="ru-RU" dirty="0" smtClean="0"/>
              <a:t> </a:t>
            </a:r>
            <a:r>
              <a:rPr lang="ru-RU" dirty="0" err="1" smtClean="0"/>
              <a:t>іске</a:t>
            </a:r>
            <a:r>
              <a:rPr lang="ru-RU" dirty="0" smtClean="0"/>
              <a:t> </a:t>
            </a:r>
            <a:r>
              <a:rPr lang="ru-RU" dirty="0" err="1" smtClean="0"/>
              <a:t>асыру</a:t>
            </a:r>
            <a:r>
              <a:rPr lang="ru-RU" dirty="0" smtClean="0"/>
              <a:t> </a:t>
            </a:r>
            <a:r>
              <a:rPr lang="ru-RU" dirty="0" err="1" smtClean="0"/>
              <a:t>жөніндегі</a:t>
            </a:r>
            <a:r>
              <a:rPr lang="ru-RU" dirty="0" smtClean="0"/>
              <a:t> </a:t>
            </a:r>
            <a:r>
              <a:rPr lang="ru-RU" dirty="0" err="1" smtClean="0"/>
              <a:t>қызметтер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2020 </a:t>
            </a:r>
            <a:r>
              <a:rPr lang="ru-RU" dirty="0" err="1" smtClean="0"/>
              <a:t>жылға</a:t>
            </a:r>
            <a:r>
              <a:rPr lang="ru-RU" dirty="0" smtClean="0"/>
              <a:t> </a:t>
            </a:r>
            <a:r>
              <a:rPr lang="ru-RU" dirty="0" err="1" smtClean="0"/>
              <a:t>жылдың</a:t>
            </a:r>
            <a:r>
              <a:rPr lang="ru-RU" dirty="0" smtClean="0"/>
              <a:t> 30 </a:t>
            </a:r>
            <a:r>
              <a:rPr lang="ru-RU" dirty="0" err="1" smtClean="0"/>
              <a:t>сәуір</a:t>
            </a:r>
            <a:r>
              <a:rPr lang="ru-RU" dirty="0" smtClean="0"/>
              <a:t> </a:t>
            </a:r>
            <a:r>
              <a:rPr lang="ru-RU" dirty="0" err="1" smtClean="0"/>
              <a:t>айына</a:t>
            </a:r>
            <a:r>
              <a:rPr lang="ru-RU" dirty="0" smtClean="0"/>
              <a:t> 4340,2 </a:t>
            </a:r>
            <a:r>
              <a:rPr lang="ru-RU" dirty="0" err="1" smtClean="0"/>
              <a:t>мың</a:t>
            </a:r>
            <a:r>
              <a:rPr lang="ru-RU" dirty="0" smtClean="0"/>
              <a:t>  </a:t>
            </a:r>
            <a:r>
              <a:rPr lang="ru-RU" dirty="0" err="1" smtClean="0"/>
              <a:t>теңге</a:t>
            </a:r>
            <a:r>
              <a:rPr lang="ru-RU" dirty="0" smtClean="0"/>
              <a:t> </a:t>
            </a:r>
            <a:r>
              <a:rPr lang="ru-RU" dirty="0" err="1" smtClean="0"/>
              <a:t>игерілді</a:t>
            </a:r>
            <a:r>
              <a:rPr lang="ru-RU" dirty="0" smtClean="0"/>
              <a:t>,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Товары и услуги - KP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7168" y="1285860"/>
            <a:ext cx="7488832" cy="53285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96356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0968" y="1071546"/>
            <a:ext cx="4572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Мемлекеттік</a:t>
            </a:r>
            <a:r>
              <a:rPr lang="ru-RU" dirty="0" smtClean="0"/>
              <a:t> </a:t>
            </a:r>
            <a:r>
              <a:rPr lang="ru-RU" dirty="0" err="1" smtClean="0"/>
              <a:t>органның</a:t>
            </a:r>
            <a:r>
              <a:rPr lang="ru-RU" dirty="0" smtClean="0"/>
              <a:t> </a:t>
            </a:r>
            <a:r>
              <a:rPr lang="ru-RU" dirty="0" err="1" smtClean="0"/>
              <a:t>күрделі</a:t>
            </a:r>
            <a:r>
              <a:rPr lang="ru-RU" dirty="0" smtClean="0"/>
              <a:t> </a:t>
            </a:r>
            <a:r>
              <a:rPr lang="ru-RU" dirty="0" err="1" smtClean="0"/>
              <a:t>шығыстарына</a:t>
            </a:r>
            <a:r>
              <a:rPr lang="ru-RU" dirty="0" smtClean="0"/>
              <a:t> 2020 </a:t>
            </a:r>
            <a:r>
              <a:rPr lang="ru-RU" dirty="0" err="1" smtClean="0"/>
              <a:t>жылға</a:t>
            </a:r>
            <a:r>
              <a:rPr lang="ru-RU" dirty="0" smtClean="0"/>
              <a:t> 8188,0 </a:t>
            </a:r>
            <a:r>
              <a:rPr lang="ru-RU" dirty="0" err="1" smtClean="0"/>
              <a:t>мың</a:t>
            </a:r>
            <a:r>
              <a:rPr lang="ru-RU" dirty="0" smtClean="0"/>
              <a:t> </a:t>
            </a:r>
            <a:r>
              <a:rPr lang="ru-RU" dirty="0" err="1" smtClean="0"/>
              <a:t>теңге</a:t>
            </a:r>
            <a:r>
              <a:rPr lang="ru-RU" dirty="0" smtClean="0"/>
              <a:t> </a:t>
            </a:r>
            <a:r>
              <a:rPr lang="ru-RU" dirty="0" err="1" smtClean="0"/>
              <a:t>бөлініп</a:t>
            </a:r>
            <a:r>
              <a:rPr lang="ru-RU" dirty="0" smtClean="0"/>
              <a:t>, 30.04.2020ж </a:t>
            </a:r>
            <a:r>
              <a:rPr lang="ru-RU" dirty="0" err="1" smtClean="0"/>
              <a:t>ақша</a:t>
            </a:r>
            <a:r>
              <a:rPr lang="ru-RU" dirty="0" smtClean="0"/>
              <a:t> </a:t>
            </a:r>
            <a:r>
              <a:rPr lang="ru-RU" dirty="0" err="1" smtClean="0"/>
              <a:t>игерілмеді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92" y="1000108"/>
            <a:ext cx="8358246" cy="928694"/>
          </a:xfrm>
        </p:spPr>
        <p:txBody>
          <a:bodyPr/>
          <a:lstStyle/>
          <a:p>
            <a:pPr algn="ctr"/>
            <a:r>
              <a:rPr lang="kk-KZ" sz="2400" b="1" dirty="0" smtClean="0"/>
              <a:t>Мамандарды  әлеуметтік   қолдау  шараларын  іске асыру  үшін бюджеттік кредиттер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9530" y="2000240"/>
            <a:ext cx="9286940" cy="466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738158" y="2214554"/>
            <a:ext cx="49292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/>
              <a:t>Мамандарды әлеуметтік қолдау шараларын іске асыру үшін жергілікті атқарушы органдарға берілетін бюджеттік кредиттерге 178943,0 мың тенге бөлінді, 30.04.2020 ж ақша игерілмеді.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092" y="928670"/>
            <a:ext cx="8420100" cy="1143000"/>
          </a:xfrm>
        </p:spPr>
        <p:txBody>
          <a:bodyPr/>
          <a:lstStyle/>
          <a:p>
            <a:pPr algn="ctr"/>
            <a:r>
              <a:rPr lang="kk-KZ" sz="2400" b="1" i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Мамандарды  әлеуметтік  көмек көрсету жөніндегі  шараларды  іске асыру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i="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092" y="1857364"/>
            <a:ext cx="9502804" cy="4700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80968" y="2000240"/>
            <a:ext cx="37862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2020 </a:t>
            </a:r>
            <a:r>
              <a:rPr lang="ru-RU" dirty="0" err="1" smtClean="0">
                <a:solidFill>
                  <a:srgbClr val="FF0000"/>
                </a:solidFill>
              </a:rPr>
              <a:t>жылға</a:t>
            </a:r>
            <a:r>
              <a:rPr lang="ru-RU" dirty="0" smtClean="0">
                <a:solidFill>
                  <a:srgbClr val="FF0000"/>
                </a:solidFill>
              </a:rPr>
              <a:t>  39389,0 </a:t>
            </a:r>
            <a:r>
              <a:rPr lang="ru-RU" dirty="0" err="1" smtClean="0">
                <a:solidFill>
                  <a:srgbClr val="FF0000"/>
                </a:solidFill>
              </a:rPr>
              <a:t>мың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теңге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бөлінді</a:t>
            </a:r>
            <a:r>
              <a:rPr lang="ru-RU" dirty="0" smtClean="0">
                <a:solidFill>
                  <a:srgbClr val="FF0000"/>
                </a:solidFill>
              </a:rPr>
              <a:t>, 30.04.2020 ж. 20518,3  </a:t>
            </a:r>
            <a:r>
              <a:rPr lang="ru-RU" dirty="0" err="1" smtClean="0">
                <a:solidFill>
                  <a:srgbClr val="FF0000"/>
                </a:solidFill>
              </a:rPr>
              <a:t>мың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теңге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игерілді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«К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өксу ауданының экономика және бюджеттік жоспарлау бөлімі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» ММ » 30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сәуір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2020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жыл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.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797990569"/>
              </p:ext>
            </p:extLst>
          </p:nvPr>
        </p:nvGraphicFramePr>
        <p:xfrm>
          <a:off x="155576" y="1395779"/>
          <a:ext cx="8440762" cy="4380157"/>
        </p:xfrm>
        <a:graphic>
          <a:graphicData uri="http://schemas.openxmlformats.org/drawingml/2006/table">
            <a:tbl>
              <a:tblPr/>
              <a:tblGrid>
                <a:gridCol w="54305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14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20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 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42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2020 ж.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30.04.2020ж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88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244024,0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24858,5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884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Экономикалық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саясатты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жоспарлау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жүйесін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қалыптастыру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дамыту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саласындағы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саясатты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іске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асыру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жөніндегі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17504,0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smtClean="0">
                          <a:effectLst/>
                          <a:latin typeface="+mj-lt"/>
                        </a:rPr>
                        <a:t>4340,2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33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8188,0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6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Мамандарды  әлеуметтік   қолдау  шараларын  іске асыру  үшін бюджеттік кредиттер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178943,0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787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Мамандарға  әлеуметтік  көмек көрсету жөніндегі  шараларды  іске асыру</a:t>
                      </a:r>
                      <a:r>
                        <a:rPr lang="kk-KZ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39389,0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20518,3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26341</TotalTime>
  <Words>195</Words>
  <Application>Microsoft Office PowerPoint</Application>
  <PresentationFormat>Лист A4 (210x297 мм)</PresentationFormat>
  <Paragraphs>32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Международный</vt:lpstr>
      <vt:lpstr>«Көксу ауданының экономика және бюджеттік жоспарлау бөлімі» ММ 2020 жылдың  30 сәуіріне                                арналған бюджет.</vt:lpstr>
      <vt:lpstr>Слайд 2</vt:lpstr>
      <vt:lpstr>Слайд 3</vt:lpstr>
      <vt:lpstr>Мамандарды  әлеуметтік   қолдау  шараларын  іске асыру  үшін бюджеттік кредиттер </vt:lpstr>
      <vt:lpstr>Мамандарды  әлеуметтік  көмек көрсету жөніндегі  шараларды  іске асыру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1974</cp:revision>
  <cp:lastPrinted>2016-07-20T11:16:55Z</cp:lastPrinted>
  <dcterms:created xsi:type="dcterms:W3CDTF">2004-02-06T14:47:15Z</dcterms:created>
  <dcterms:modified xsi:type="dcterms:W3CDTF">2020-05-11T11:42:13Z</dcterms:modified>
</cp:coreProperties>
</file>