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53" d="100"/>
          <a:sy n="53" d="100"/>
        </p:scale>
        <p:origin x="-108" y="-45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 Расходная</a:t>
            </a:r>
            <a:r>
              <a:rPr lang="ru-RU" sz="1800" baseline="0" dirty="0" smtClean="0">
                <a:latin typeface="+mj-lt"/>
              </a:rPr>
              <a:t> часть бюджета </a:t>
            </a:r>
            <a:r>
              <a:rPr lang="ru-RU" sz="1800" dirty="0" smtClean="0">
                <a:latin typeface="+mj-lt"/>
              </a:rPr>
              <a:t>ГУ «Аппарат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аким</a:t>
            </a:r>
            <a:r>
              <a:rPr lang="ru-RU" sz="1800" baseline="0" dirty="0" smtClean="0">
                <a:latin typeface="+mj-lt"/>
              </a:rPr>
              <a:t>  Акын </a:t>
            </a:r>
            <a:r>
              <a:rPr lang="ru-RU" sz="1800" baseline="0" dirty="0" err="1" smtClean="0">
                <a:latin typeface="+mj-lt"/>
              </a:rPr>
              <a:t>Саринского</a:t>
            </a:r>
            <a:r>
              <a:rPr lang="ru-RU" sz="1800" baseline="0" dirty="0" smtClean="0">
                <a:latin typeface="+mj-lt"/>
              </a:rPr>
              <a:t> сельского округа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Ескельдинского</a:t>
            </a:r>
            <a:r>
              <a:rPr lang="ru-RU" sz="1800" dirty="0" smtClean="0">
                <a:latin typeface="+mj-lt"/>
              </a:rPr>
              <a:t> района» на 2019-2021 годы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23"/>
          <c:y val="1.6638616840952903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9545352638355368E-2"/>
          <c:y val="0.11210467020467953"/>
          <c:w val="0.90011690200089267"/>
          <c:h val="0.817274219732248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57063</c:v>
                </c:pt>
                <c:pt idx="1">
                  <c:v>52188</c:v>
                </c:pt>
                <c:pt idx="2">
                  <c:v>53583</c:v>
                </c:pt>
              </c:numCache>
            </c:numRef>
          </c:val>
        </c:ser>
        <c:shape val="box"/>
        <c:axId val="117758976"/>
        <c:axId val="117777152"/>
        <c:axId val="0"/>
      </c:bar3DChart>
      <c:catAx>
        <c:axId val="117758976"/>
        <c:scaling>
          <c:orientation val="minMax"/>
        </c:scaling>
        <c:axPos val="b"/>
        <c:tickLblPos val="nextTo"/>
        <c:crossAx val="117777152"/>
        <c:crosses val="autoZero"/>
        <c:auto val="1"/>
        <c:lblAlgn val="ctr"/>
        <c:lblOffset val="100"/>
      </c:catAx>
      <c:valAx>
        <c:axId val="117777152"/>
        <c:scaling>
          <c:orientation val="minMax"/>
        </c:scaling>
        <c:axPos val="l"/>
        <c:numFmt formatCode="General" sourceLinked="1"/>
        <c:tickLblPos val="nextTo"/>
        <c:crossAx val="1177589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Аппарат акима Акын Саринского сельского округа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Ескельдинского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бюджета  на 2019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Акын Сара  2019г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136576" y="1340768"/>
          <a:ext cx="7405688" cy="4937125"/>
        </p:xfrm>
        <a:graphic>
          <a:graphicData uri="http://schemas.openxmlformats.org/presentationml/2006/ole">
            <p:oleObj spid="_x0000_s10345" name="Диаграмма" r:id="rId3" imgW="6600863" imgH="4400670" progId="MSGraph.Chart.8">
              <p:embed followColorScheme="full"/>
            </p:oleObj>
          </a:graphicData>
        </a:graphic>
      </p:graphicFrame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5601072" y="1124744"/>
            <a:ext cx="237626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dirty="0" smtClean="0"/>
              <a:t>Дошкольное воспитание и обучение и организа медицинского обслуживание в организациях  дошкольного воспитание  и обучения</a:t>
            </a:r>
            <a:r>
              <a:rPr lang="kk-KZ" sz="1200" b="1" i="1" dirty="0" smtClean="0">
                <a:latin typeface="+mj-lt"/>
              </a:rPr>
              <a:t>ние аппарата 31494</a:t>
            </a:r>
            <a:r>
              <a:rPr lang="kk-KZ" sz="1200" i="1" dirty="0" smtClean="0">
                <a:latin typeface="+mj-lt"/>
              </a:rPr>
              <a:t> тысяч</a:t>
            </a:r>
            <a:r>
              <a:rPr lang="kk-KZ" sz="1200" b="1" i="1" dirty="0" smtClean="0">
                <a:latin typeface="+mj-lt"/>
              </a:rPr>
              <a:t> тенге, 53,2%</a:t>
            </a:r>
            <a:endParaRPr lang="ru-RU" sz="1200" b="1" i="1" dirty="0">
              <a:latin typeface="+mj-lt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1640632" y="2996952"/>
            <a:ext cx="2304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dirty="0" smtClean="0">
                <a:latin typeface="+mj-lt"/>
              </a:rPr>
              <a:t>На содержание аппарата 20063</a:t>
            </a:r>
            <a:r>
              <a:rPr lang="kk-KZ" sz="1200" dirty="0" smtClean="0"/>
              <a:t> </a:t>
            </a:r>
            <a:r>
              <a:rPr lang="kk-KZ" sz="1200" b="1" i="1" dirty="0" smtClean="0">
                <a:latin typeface="+mj-lt"/>
              </a:rPr>
              <a:t> тысяч тенге 35,2%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188640"/>
            <a:ext cx="7993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Удельный вес бюджета на 2019 год ГУ “</a:t>
            </a:r>
            <a:r>
              <a:rPr lang="kk-KZ" sz="1600" b="1" dirty="0" smtClean="0">
                <a:latin typeface="+mj-lt"/>
              </a:rPr>
              <a:t>Аппарат акима Акын Саринского сельского округа</a:t>
            </a:r>
            <a:r>
              <a:rPr lang="kk-KZ" sz="1400" b="1" dirty="0" smtClean="0">
                <a:latin typeface="+mj-lt"/>
              </a:rPr>
              <a:t> </a:t>
            </a:r>
            <a:r>
              <a:rPr lang="kk-KZ" sz="1800" b="1" dirty="0" smtClean="0">
                <a:latin typeface="+mj-lt"/>
              </a:rPr>
              <a:t>Ескельдинского района”. Всего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57063 тысяч тенге</a:t>
            </a:r>
            <a:endParaRPr lang="ru-RU" sz="1800" b="1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8504" y="1268760"/>
            <a:ext cx="2736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i="1" dirty="0" smtClean="0">
                <a:latin typeface="+mj-lt"/>
              </a:rPr>
              <a:t>Обеспечение санитарии населенных пунктов</a:t>
            </a:r>
            <a:r>
              <a:rPr lang="kk-KZ" sz="1200" dirty="0" smtClean="0">
                <a:latin typeface="+mj-lt"/>
              </a:rPr>
              <a:t> </a:t>
            </a:r>
            <a:endParaRPr lang="kk-KZ" sz="1200" b="1" i="1" dirty="0" smtClean="0">
              <a:latin typeface="+mj-lt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240 тысяч тенге,   0,42 % </a:t>
            </a:r>
            <a:endParaRPr lang="ru-RU" sz="1200" b="1" i="1" dirty="0">
              <a:latin typeface="+mj-lt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 bwMode="auto">
          <a:xfrm>
            <a:off x="2576736" y="5013176"/>
            <a:ext cx="2066528" cy="612648"/>
          </a:xfrm>
          <a:prstGeom prst="wedgeRoundRectCallout">
            <a:avLst>
              <a:gd name="adj1" fmla="val 76342"/>
              <a:gd name="adj2" fmla="val -25137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Развитие регионов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Государственного органа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3457 тысяч тенге 6,06%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 bwMode="auto">
          <a:xfrm>
            <a:off x="4808984" y="4725144"/>
            <a:ext cx="2232248" cy="900680"/>
          </a:xfrm>
          <a:prstGeom prst="wedgeRoundRectCallout">
            <a:avLst>
              <a:gd name="adj1" fmla="val 18330"/>
              <a:gd name="adj2" fmla="val -14115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Освещение и улиц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аселенных пунктов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941 тысяч тенге 1,6%</a:t>
            </a:r>
          </a:p>
        </p:txBody>
      </p:sp>
      <p:sp>
        <p:nvSpPr>
          <p:cNvPr id="14" name="Скругленная прямоугольная выноска 13"/>
          <p:cNvSpPr/>
          <p:nvPr/>
        </p:nvSpPr>
        <p:spPr bwMode="auto">
          <a:xfrm>
            <a:off x="7113240" y="4653136"/>
            <a:ext cx="2570584" cy="792088"/>
          </a:xfrm>
          <a:prstGeom prst="wedgeRoundRectCallout">
            <a:avLst>
              <a:gd name="adj1" fmla="val -69555"/>
              <a:gd name="adj2" fmla="val -147387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Капитальные расходы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Государственного органа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250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тысяч тенге 0,42%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 bwMode="auto">
          <a:xfrm>
            <a:off x="7617296" y="3789040"/>
            <a:ext cx="2088232" cy="612648"/>
          </a:xfrm>
          <a:prstGeom prst="wedgeRoundRectCallout">
            <a:avLst>
              <a:gd name="adj1" fmla="val -86416"/>
              <a:gd name="adj2" fmla="val -60415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Благоустройства и  озеленение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населенных пунктов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618 тысяч  тенге 1,08%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ГУ </a:t>
            </a:r>
            <a:r>
              <a:rPr lang="kk-KZ" sz="1400" b="1" dirty="0" smtClean="0">
                <a:latin typeface="+mj-lt"/>
              </a:rPr>
              <a:t>“Аппарат акима Акын Саринского сельского округа Ескельдинского района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 на 2019 год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98567344"/>
              </p:ext>
            </p:extLst>
          </p:nvPr>
        </p:nvGraphicFramePr>
        <p:xfrm>
          <a:off x="0" y="2060849"/>
          <a:ext cx="9906001" cy="5792255"/>
        </p:xfrm>
        <a:graphic>
          <a:graphicData uri="http://schemas.openxmlformats.org/drawingml/2006/table">
            <a:tbl>
              <a:tblPr/>
              <a:tblGrid>
                <a:gridCol w="5961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37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94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17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04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14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18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57063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52188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53583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762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Услуги по обеспечению деятельности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акима района в городе, города районного значения, поселка, села, сельского округа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20063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21446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21625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43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250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260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266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27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Дошкольное воспитание и обучение и организа медицинского обслуживание в организациях  дошкольного воспитание  и обучения»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31494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28601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29745</a:t>
                      </a:r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275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Освещение улиц в населенных пунктах</a:t>
                      </a: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»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941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979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1013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75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«Обеспечение санитарии  населенных пунктов»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240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259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269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75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«Благоустройство и озеленение населенных пунктов»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618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643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665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14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Развитие регионов государственного органа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3 457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117303952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26235</TotalTime>
  <Words>242</Words>
  <Application>Microsoft Office PowerPoint</Application>
  <PresentationFormat>Лист A4 (210x297 мм)</PresentationFormat>
  <Paragraphs>61</Paragraphs>
  <Slides>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Международный</vt:lpstr>
      <vt:lpstr>Диаграмма</vt:lpstr>
      <vt:lpstr>Гражданский бюджет  Аппарат акима Акын Саринского сельского округа Ескельдинского района бюджета  на 2019 год</vt:lpstr>
      <vt:lpstr>Слайд 2</vt:lpstr>
      <vt:lpstr>Слайд 3</vt:lpstr>
      <vt:lpstr>Слайд 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home-pc2</cp:lastModifiedBy>
  <cp:revision>1940</cp:revision>
  <cp:lastPrinted>2016-07-20T11:16:55Z</cp:lastPrinted>
  <dcterms:created xsi:type="dcterms:W3CDTF">2004-02-06T14:47:15Z</dcterms:created>
  <dcterms:modified xsi:type="dcterms:W3CDTF">2019-10-29T08:19:41Z</dcterms:modified>
</cp:coreProperties>
</file>