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мамыр 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мамыр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31.05.2020 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989</a:t>
                      </a:r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11847,3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0677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1934,3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66529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7748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6644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782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1383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084" imgH="5591124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24143</TotalTime>
  <Words>85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мамыр айына  арналған азаматтық бюджетінің игерілуі</vt:lpstr>
      <vt:lpstr>2020 жылдың мамыр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1803</cp:revision>
  <cp:lastPrinted>2016-07-20T11:16:55Z</cp:lastPrinted>
  <dcterms:created xsi:type="dcterms:W3CDTF">2004-02-06T14:47:15Z</dcterms:created>
  <dcterms:modified xsi:type="dcterms:W3CDTF">2020-06-10T05:50:04Z</dcterms:modified>
</cp:coreProperties>
</file>