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42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632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1082616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50988" y="2008188"/>
            <a:ext cx="8166100" cy="2625725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b="1" i="0" dirty="0" smtClean="0">
                <a:solidFill>
                  <a:schemeClr val="tx1"/>
                </a:solidFill>
              </a:rPr>
              <a:t>Лабасы ауылдық округінің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20</a:t>
            </a:r>
            <a:r>
              <a:rPr lang="en-US" b="1" i="0" dirty="0" smtClean="0">
                <a:solidFill>
                  <a:schemeClr val="tx1"/>
                </a:solidFill>
              </a:rPr>
              <a:t>20</a:t>
            </a:r>
            <a:r>
              <a:rPr lang="kk-KZ" b="1" i="0" dirty="0" smtClean="0">
                <a:solidFill>
                  <a:schemeClr val="tx1"/>
                </a:solidFill>
              </a:rPr>
              <a:t> жылдың </a:t>
            </a:r>
            <a:r>
              <a:rPr lang="kk-KZ" b="1" i="0" dirty="0" smtClean="0">
                <a:solidFill>
                  <a:schemeClr val="tx1"/>
                </a:solidFill>
              </a:rPr>
              <a:t>тамыз </a:t>
            </a:r>
            <a:r>
              <a:rPr lang="kk-KZ" b="1" i="0" dirty="0" smtClean="0">
                <a:solidFill>
                  <a:schemeClr val="tx1"/>
                </a:solidFill>
              </a:rPr>
              <a:t>айына 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арналған азаматтық бюджетінің игерілуі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238488" y="5857892"/>
            <a:ext cx="345281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Мәмбет ауылы 20</a:t>
            </a:r>
            <a:r>
              <a:rPr lang="en-US" sz="2400" b="1" dirty="0" smtClean="0">
                <a:latin typeface="Times New Roman" panose="02020603050405020304" pitchFamily="18" charset="0"/>
              </a:rPr>
              <a:t>20</a:t>
            </a:r>
            <a:r>
              <a:rPr lang="kk-KZ" sz="2400" b="1" dirty="0" smtClean="0">
                <a:latin typeface="Times New Roman" panose="02020603050405020304" pitchFamily="18" charset="0"/>
              </a:rPr>
              <a:t> </a:t>
            </a:r>
            <a:r>
              <a:rPr lang="kk-KZ" sz="2400" b="1" dirty="0"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63613" y="392113"/>
            <a:ext cx="8420100" cy="242887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жылдың 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тамыз 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айына арналған ауылдық бюджетің орындалуы</a:t>
            </a:r>
            <a:endParaRPr lang="ru-RU" sz="18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23" name="Group 10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59601034"/>
              </p:ext>
            </p:extLst>
          </p:nvPr>
        </p:nvGraphicFramePr>
        <p:xfrm>
          <a:off x="488505" y="969962"/>
          <a:ext cx="8928992" cy="4763293"/>
        </p:xfrm>
        <a:graphic>
          <a:graphicData uri="http://schemas.openxmlformats.org/drawingml/2006/table">
            <a:tbl>
              <a:tblPr/>
              <a:tblGrid>
                <a:gridCol w="61051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66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571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0228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жыл нақт-ған бюджет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31.08.2020 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игерілгені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14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Шығыстар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136463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11668,2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87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оның ішінде: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1967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1689,9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338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Білім беру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91086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5816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974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Тұрғын үй-коммуналдық шаруашылық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17071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3127,9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50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Көлік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және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коммуникация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1713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832,3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2339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Өңірлерді дамытудың 2025 жылға дейінгі мемлекеттік бағдарламасы шеңберінде өңірлерді экономикалық дамытуға жәрдемдесу бойынша шараларды іске асыруға ауылдық елді мекендерді жайластыруды шешуге арналған іс-шараларды іске асыру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4626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202,1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2389" name="Rectangle 101"/>
          <p:cNvSpPr>
            <a:spLocks noChangeArrowheads="1"/>
          </p:cNvSpPr>
          <p:nvPr/>
        </p:nvSpPr>
        <p:spPr bwMode="auto">
          <a:xfrm>
            <a:off x="87693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sp>
        <p:nvSpPr>
          <p:cNvPr id="12390" name="Text Box 102"/>
          <p:cNvSpPr txBox="1">
            <a:spLocks noChangeArrowheads="1"/>
          </p:cNvSpPr>
          <p:nvPr/>
        </p:nvSpPr>
        <p:spPr bwMode="auto">
          <a:xfrm>
            <a:off x="8105775" y="593725"/>
            <a:ext cx="165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мың теңге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val="2262638512"/>
              </p:ext>
            </p:extLst>
          </p:nvPr>
        </p:nvGraphicFramePr>
        <p:xfrm>
          <a:off x="1704975" y="1662113"/>
          <a:ext cx="6607175" cy="4445000"/>
        </p:xfrm>
        <a:graphic>
          <a:graphicData uri="http://schemas.openxmlformats.org/presentationml/2006/ole">
            <p:oleObj spid="_x0000_s11365" name="Worksheet" r:id="rId3" imgW="8877474" imgH="5972021" progId="Excel.Sheet.8">
              <p:embed/>
            </p:oleObj>
          </a:graphicData>
        </a:graphic>
      </p:graphicFrame>
      <p:sp>
        <p:nvSpPr>
          <p:cNvPr id="1126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206500" y="231775"/>
            <a:ext cx="8064500" cy="576263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ауылдық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бюджеттің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салалары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үлес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салмағы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24212</TotalTime>
  <Words>84</Words>
  <Application>Microsoft Office PowerPoint</Application>
  <PresentationFormat>Лист A4 (210x297 мм)</PresentationFormat>
  <Paragraphs>28</Paragraphs>
  <Slides>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Лист Microsoft Office Excel 97-2003</vt:lpstr>
      <vt:lpstr>Лабасы ауылдық округінің 2020 жылдың тамыз айына  арналған азаматтық бюджетінің игерілуі</vt:lpstr>
      <vt:lpstr>2020 жылдың тамыз айына арналған ауылдық бюджетің орындалуы</vt:lpstr>
      <vt:lpstr>2020 жылғы ауылдық бюджеттің салалары  бойынша үлес салмағы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1816</cp:revision>
  <cp:lastPrinted>2016-07-20T11:16:55Z</cp:lastPrinted>
  <dcterms:created xsi:type="dcterms:W3CDTF">2004-02-06T14:47:15Z</dcterms:created>
  <dcterms:modified xsi:type="dcterms:W3CDTF">2020-09-08T03:57:10Z</dcterms:modified>
</cp:coreProperties>
</file>