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5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за </a:t>
            </a:r>
            <a:r>
              <a:rPr lang="ru-RU" sz="3200" b="1" dirty="0" smtClean="0"/>
              <a:t>декабрь</a:t>
            </a:r>
            <a:r>
              <a:rPr lang="kk-KZ" sz="3200" b="1" dirty="0" smtClean="0"/>
              <a:t> </a:t>
            </a:r>
            <a:r>
              <a:rPr lang="kk-KZ" sz="3200" b="1" dirty="0" smtClean="0"/>
              <a:t>20</a:t>
            </a:r>
            <a:r>
              <a:rPr lang="en-US" sz="3200" b="1" dirty="0" smtClean="0"/>
              <a:t>20</a:t>
            </a:r>
            <a:r>
              <a:rPr lang="kk-KZ" sz="3200" b="1" dirty="0" smtClean="0"/>
              <a:t>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за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декабрь 2020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03987748"/>
              </p:ext>
            </p:extLst>
          </p:nvPr>
        </p:nvGraphicFramePr>
        <p:xfrm>
          <a:off x="380968" y="1571612"/>
          <a:ext cx="8388456" cy="597930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69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39184,6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11387,8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5391,8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2597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566,6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274,6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9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22792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Зонирование земель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4817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26569</TotalTime>
  <Words>153</Words>
  <Application>Microsoft Office PowerPoint</Application>
  <PresentationFormat>Лист A4 (210x297 мм)</PresentationFormat>
  <Paragraphs>41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за декабрь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1982</cp:revision>
  <cp:lastPrinted>2016-07-20T11:16:55Z</cp:lastPrinted>
  <dcterms:created xsi:type="dcterms:W3CDTF">2004-02-06T14:47:15Z</dcterms:created>
  <dcterms:modified xsi:type="dcterms:W3CDTF">2021-01-13T09:45:59Z</dcterms:modified>
</cp:coreProperties>
</file>