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163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2" autoAdjust="0"/>
    <p:restoredTop sz="97891" autoAdjust="0"/>
  </p:normalViewPr>
  <p:slideViewPr>
    <p:cSldViewPr>
      <p:cViewPr varScale="1">
        <p:scale>
          <a:sx n="93" d="100"/>
          <a:sy n="93" d="100"/>
        </p:scale>
        <p:origin x="49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939088357095397E-3"/>
          <c:y val="6.180445763386605E-2"/>
          <c:w val="0.98975109809663253"/>
          <c:h val="0.595132743362831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Sheet1!$B$1:$H$1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  <c:extLst/>
            </c:strRef>
          </c:cat>
          <c:val>
            <c:numRef>
              <c:f>Sheet1!$B$2:$H$2</c:f>
              <c:numCache>
                <c:formatCode>0.00%</c:formatCode>
                <c:ptCount val="6"/>
                <c:pt idx="0">
                  <c:v>0.35100000000000009</c:v>
                </c:pt>
                <c:pt idx="1">
                  <c:v>4.400000000000002E-3</c:v>
                </c:pt>
                <c:pt idx="2">
                  <c:v>0.55200000000000005</c:v>
                </c:pt>
                <c:pt idx="3">
                  <c:v>1.6000000000000007E-2</c:v>
                </c:pt>
                <c:pt idx="4">
                  <c:v>1.9000000000000006E-2</c:v>
                </c:pt>
                <c:pt idx="5">
                  <c:v>6.0600000000000001E-2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«Расходная</a:t>
            </a:r>
            <a:r>
              <a:rPr lang="ru-RU" sz="1800" baseline="0" dirty="0" smtClean="0">
                <a:latin typeface="+mj-lt"/>
              </a:rPr>
              <a:t> часть бюджета ГУ аппарат </a:t>
            </a:r>
            <a:r>
              <a:rPr lang="ru-RU" sz="1800" baseline="0" dirty="0" err="1" smtClean="0">
                <a:latin typeface="+mj-lt"/>
              </a:rPr>
              <a:t>акима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Бастобинского</a:t>
            </a:r>
            <a:r>
              <a:rPr lang="ru-RU" sz="1800" baseline="0" dirty="0" smtClean="0">
                <a:latin typeface="+mj-lt"/>
              </a:rPr>
              <a:t> сельского округа </a:t>
            </a:r>
            <a:r>
              <a:rPr lang="ru-RU" sz="1800" baseline="0" dirty="0" err="1" smtClean="0">
                <a:latin typeface="+mj-lt"/>
              </a:rPr>
              <a:t>Каратальского</a:t>
            </a:r>
            <a:r>
              <a:rPr lang="ru-RU" sz="1800" baseline="0" dirty="0" smtClean="0">
                <a:latin typeface="+mj-lt"/>
              </a:rPr>
              <a:t> района</a:t>
            </a:r>
            <a:r>
              <a:rPr lang="ru-RU" sz="1800" dirty="0" smtClean="0">
                <a:latin typeface="+mj-lt"/>
              </a:rPr>
              <a:t>» на 2019-2021 года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6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24043</c:v>
                </c:pt>
                <c:pt idx="2">
                  <c:v>25375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350928"/>
        <c:axId val="339352048"/>
        <c:axId val="0"/>
      </c:bar3DChart>
      <c:catAx>
        <c:axId val="33935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352048"/>
        <c:crosses val="autoZero"/>
        <c:auto val="1"/>
        <c:lblAlgn val="ctr"/>
        <c:lblOffset val="100"/>
        <c:noMultiLvlLbl val="0"/>
      </c:catAx>
      <c:valAx>
        <c:axId val="339352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935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Исполнения местного бюджета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ГУ»Аппарат акима Бастобинского сельского округа » Каратальского района на 2019 года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«Гражданский бюджет»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   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Бастобе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2019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929690"/>
              </p:ext>
            </p:extLst>
          </p:nvPr>
        </p:nvGraphicFramePr>
        <p:xfrm>
          <a:off x="1187376" y="1391568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241032" y="1581183"/>
            <a:ext cx="2304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На содержание аппарата 36051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тысяч тенге 73,5%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ГУ»Аппарата акима Бастобинского сельского округа Каратальского района ». Всего 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49027 тысяч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504" y="134076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Обеспечение санитарии  населенных пунктов</a:t>
            </a:r>
            <a:r>
              <a:rPr lang="kk-KZ" sz="1200" dirty="0" smtClean="0">
                <a:latin typeface="+mj-lt"/>
              </a:rPr>
              <a:t> </a:t>
            </a:r>
            <a:endParaRPr lang="kk-KZ" sz="1200" b="1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788 тысяч тенге,   </a:t>
            </a:r>
            <a:r>
              <a:rPr lang="kk-KZ" sz="1200" b="1" i="1" dirty="0">
                <a:latin typeface="+mj-lt"/>
              </a:rPr>
              <a:t>1</a:t>
            </a:r>
            <a:r>
              <a:rPr lang="kk-KZ" sz="1200" b="1" i="1" dirty="0" smtClean="0">
                <a:latin typeface="+mj-lt"/>
              </a:rPr>
              <a:t> %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319336" y="4790185"/>
            <a:ext cx="2473424" cy="603448"/>
          </a:xfrm>
          <a:prstGeom prst="wedgeRoundRectCallout">
            <a:avLst>
              <a:gd name="adj1" fmla="val 76342"/>
              <a:gd name="adj2" fmla="val -2513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Среднии ремонт автомобильный дорог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7500 тысяч тенге 15,2%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728864" y="5087309"/>
            <a:ext cx="2376264" cy="900680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«Освещение улиц в населенных </a:t>
            </a:r>
          </a:p>
          <a:p>
            <a:r>
              <a:rPr lang="ru-RU" sz="1200" dirty="0" smtClean="0">
                <a:latin typeface="+mj-lt"/>
              </a:rPr>
              <a:t>пунктах»</a:t>
            </a:r>
            <a:r>
              <a:rPr lang="kk-KZ" sz="1200" dirty="0">
                <a:latin typeface="+mj-lt"/>
              </a:rPr>
              <a:t> село Бастобе</a:t>
            </a:r>
            <a:endParaRPr lang="ru-RU" sz="1200" dirty="0" smtClean="0">
              <a:latin typeface="+mj-lt"/>
            </a:endParaRPr>
          </a:p>
          <a:p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200" dirty="0" smtClean="0">
                <a:latin typeface="+mj-lt"/>
              </a:rPr>
              <a:t>1043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200" dirty="0" smtClean="0">
                <a:latin typeface="+mj-lt"/>
              </a:rPr>
              <a:t>тысяч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тенге </a:t>
            </a:r>
            <a:r>
              <a:rPr lang="ru-RU" sz="1200" dirty="0">
                <a:latin typeface="+mj-lt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%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6396984" y="4790185"/>
            <a:ext cx="2570584" cy="792088"/>
          </a:xfrm>
          <a:prstGeom prst="wedgeRoundRectCallout">
            <a:avLst>
              <a:gd name="adj1" fmla="val -69555"/>
              <a:gd name="adj2" fmla="val -1473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Капитальные расходы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Государственного органа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1000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тысяч тенге </a:t>
            </a:r>
            <a:r>
              <a:rPr lang="ru-RU" sz="1200" dirty="0">
                <a:latin typeface="+mj-lt"/>
              </a:rPr>
              <a:t>1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933220" y="3917089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«Благоустройства и озеленение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населенных пунктов»село Бастобе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2645  тысяч  тенге 2,3%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Бюджет ГУ «Аппарат акима Бастобинского сельского округа Каратальского  района»  на 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019-2021 года  выделенные бюджетные средства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66209531"/>
              </p:ext>
            </p:extLst>
          </p:nvPr>
        </p:nvGraphicFramePr>
        <p:xfrm>
          <a:off x="200472" y="1268760"/>
          <a:ext cx="9217024" cy="4300475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Найменование программы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49027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Услуги по обеспечению деятельности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                                                        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36051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19333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19588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1000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1050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1102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«Освещение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улиц в населенных пунктах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1043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906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952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«Обеспечение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санитарии населенных пунктов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788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827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869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«Благоустройство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и озеленение населенных пунктов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2645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2727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2864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Среднии ремонт автомобильный дорог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7500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1627718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26514</TotalTime>
  <Words>208</Words>
  <Application>Microsoft Office PowerPoint</Application>
  <PresentationFormat>Лист A4 (210x297 мм)</PresentationFormat>
  <Paragraphs>58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Исполнения местного бюджета ГУ»Аппарат акима Бастобинского сельского округа » Каратальского района на 2019 года «Гражданский бюджет»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Delux</cp:lastModifiedBy>
  <cp:revision>1968</cp:revision>
  <cp:lastPrinted>2016-07-20T11:16:55Z</cp:lastPrinted>
  <dcterms:created xsi:type="dcterms:W3CDTF">2004-02-06T14:47:15Z</dcterms:created>
  <dcterms:modified xsi:type="dcterms:W3CDTF">2019-12-06T05:21:45Z</dcterms:modified>
</cp:coreProperties>
</file>