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9" r:id="rId1"/>
  </p:sldMasterIdLst>
  <p:notesMasterIdLst>
    <p:notesMasterId r:id="rId6"/>
  </p:notesMasterIdLst>
  <p:handoutMasterIdLst>
    <p:handoutMasterId r:id="rId7"/>
  </p:handoutMasterIdLst>
  <p:sldIdLst>
    <p:sldId id="1078" r:id="rId2"/>
    <p:sldId id="1163" r:id="rId3"/>
    <p:sldId id="1111" r:id="rId4"/>
    <p:sldId id="1162" r:id="rId5"/>
  </p:sldIdLst>
  <p:sldSz cx="9906000" cy="6858000" type="A4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CC"/>
    <a:srgbClr val="CCECFF"/>
    <a:srgbClr val="00FFFF"/>
    <a:srgbClr val="33CCCC"/>
    <a:srgbClr val="CCFFFF"/>
    <a:srgbClr val="0080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62" autoAdjust="0"/>
    <p:restoredTop sz="97891" autoAdjust="0"/>
  </p:normalViewPr>
  <p:slideViewPr>
    <p:cSldViewPr>
      <p:cViewPr varScale="1">
        <p:scale>
          <a:sx n="93" d="100"/>
          <a:sy n="93" d="100"/>
        </p:scale>
        <p:origin x="498" y="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2939088357095397E-3"/>
          <c:y val="6.180445763386605E-2"/>
          <c:w val="0.98975109809663253"/>
          <c:h val="0.5951327433628314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Sheet1!$B$1:$H$1</c:f>
              <c:strCache>
                <c:ptCount val="3"/>
                <c:pt idx="0">
                  <c:v>1 кв</c:v>
                </c:pt>
                <c:pt idx="1">
                  <c:v>2 кв</c:v>
                </c:pt>
                <c:pt idx="2">
                  <c:v>3 кв</c:v>
                </c:pt>
              </c:strCache>
              <c:extLst/>
            </c:strRef>
          </c:cat>
          <c:val>
            <c:numRef>
              <c:f>Sheet1!$B$2:$H$2</c:f>
              <c:numCache>
                <c:formatCode>0.00%</c:formatCode>
                <c:ptCount val="6"/>
                <c:pt idx="0">
                  <c:v>0.35100000000000009</c:v>
                </c:pt>
                <c:pt idx="1">
                  <c:v>4.400000000000002E-3</c:v>
                </c:pt>
                <c:pt idx="2">
                  <c:v>0.55200000000000005</c:v>
                </c:pt>
                <c:pt idx="3">
                  <c:v>1.6000000000000007E-2</c:v>
                </c:pt>
                <c:pt idx="4">
                  <c:v>1.9000000000000006E-2</c:v>
                </c:pt>
                <c:pt idx="5">
                  <c:v>6.0600000000000001E-2</c:v>
                </c:pt>
              </c:numCache>
              <c:extLst/>
            </c:numRef>
          </c:val>
          <c:extLst/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 smtClean="0">
                <a:latin typeface="+mj-lt"/>
              </a:rPr>
              <a:t>«Расходная</a:t>
            </a:r>
            <a:r>
              <a:rPr lang="ru-RU" sz="1800" baseline="0" dirty="0" smtClean="0">
                <a:latin typeface="+mj-lt"/>
              </a:rPr>
              <a:t> часть бюджета ГУ аппарат </a:t>
            </a:r>
            <a:r>
              <a:rPr lang="ru-RU" sz="1800" baseline="0" dirty="0" err="1" smtClean="0">
                <a:latin typeface="+mj-lt"/>
              </a:rPr>
              <a:t>акима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Бастобинского</a:t>
            </a:r>
            <a:r>
              <a:rPr lang="ru-RU" sz="1800" baseline="0" dirty="0" smtClean="0">
                <a:latin typeface="+mj-lt"/>
              </a:rPr>
              <a:t> сельского округа </a:t>
            </a:r>
            <a:r>
              <a:rPr lang="ru-RU" sz="1800" baseline="0" dirty="0" err="1" smtClean="0">
                <a:latin typeface="+mj-lt"/>
              </a:rPr>
              <a:t>Каратальского</a:t>
            </a:r>
            <a:r>
              <a:rPr lang="ru-RU" sz="1800" baseline="0" dirty="0" smtClean="0">
                <a:latin typeface="+mj-lt"/>
              </a:rPr>
              <a:t> района</a:t>
            </a:r>
            <a:r>
              <a:rPr lang="ru-RU" sz="1800" dirty="0" smtClean="0">
                <a:latin typeface="+mj-lt"/>
              </a:rPr>
              <a:t>» на 2019-2021 года</a:t>
            </a:r>
            <a:endParaRPr lang="ru-RU" sz="1800" dirty="0">
              <a:latin typeface="+mj-lt"/>
            </a:endParaRPr>
          </a:p>
        </c:rich>
      </c:tx>
      <c:layout>
        <c:manualLayout>
          <c:xMode val="edge"/>
          <c:yMode val="edge"/>
          <c:x val="0.1066645884088732"/>
          <c:y val="1.6638616840952903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545352638355368E-2"/>
          <c:y val="0.11210467020467936"/>
          <c:w val="0.90011690200089267"/>
          <c:h val="0.817274219732248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95000"/>
                  </a:schemeClr>
                </a:gs>
                <a:gs pos="100000">
                  <a:schemeClr val="accent6">
                    <a:shade val="82000"/>
                    <a:satMod val="125000"/>
                    <a:lumMod val="74000"/>
                  </a:schemeClr>
                </a:gs>
              </a:gsLst>
              <a:lin ang="5400000" scaled="0"/>
            </a:gradFill>
            <a:ln>
              <a:noFill/>
            </a:ln>
            <a:effectLst>
              <a:reflection blurRad="38100" stA="26000" endPos="23000" dist="25400" dir="5400000" sy="-100000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/>
              <a:contourClr>
                <a:schemeClr val="accent6">
                  <a:shade val="30000"/>
                  <a:satMod val="120000"/>
                </a:schemeClr>
              </a:contourClr>
            </a:sp3d>
          </c:spPr>
          <c:invertIfNegative val="0"/>
          <c:cat>
            <c:strRef>
              <c:f>Лист1!$A$2:$A$4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2021ж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49027</c:v>
                </c:pt>
                <c:pt idx="1">
                  <c:v>24043</c:v>
                </c:pt>
                <c:pt idx="2">
                  <c:v>25375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9350928"/>
        <c:axId val="339352048"/>
        <c:axId val="0"/>
      </c:bar3DChart>
      <c:catAx>
        <c:axId val="339350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39352048"/>
        <c:crosses val="autoZero"/>
        <c:auto val="1"/>
        <c:lblAlgn val="ctr"/>
        <c:lblOffset val="100"/>
        <c:noMultiLvlLbl val="0"/>
      </c:catAx>
      <c:valAx>
        <c:axId val="3393520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93509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96572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3891" y="1"/>
            <a:ext cx="2919696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7388"/>
            <a:ext cx="2996572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3891" y="9457388"/>
            <a:ext cx="2919696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3817B2B-35E0-4DD8-A433-81307B373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505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0556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5493" y="0"/>
            <a:ext cx="2898874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1525" y="763588"/>
            <a:ext cx="5399088" cy="3738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336" y="4735056"/>
            <a:ext cx="5019377" cy="450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6930"/>
            <a:ext cx="2980556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5493" y="9466930"/>
            <a:ext cx="2898874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19ADA20-0FCC-46AF-956C-D6925C69F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166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7042AB-CC0B-41EA-9FF9-88AD3A585F66}" type="slidenum">
              <a:rPr lang="ru-RU" smtClean="0">
                <a:latin typeface="Times New Roman" panose="02020603050405020304" pitchFamily="18" charset="0"/>
              </a:rPr>
              <a:pPr/>
              <a:t>1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47713"/>
            <a:ext cx="5384800" cy="372745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082616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5A3AAD-768F-483D-B896-0AAC939E95D8}" type="slidenum">
              <a:rPr lang="ru-RU" smtClean="0">
                <a:latin typeface="Times New Roman" panose="02020603050405020304" pitchFamily="18" charset="0"/>
              </a:rPr>
              <a:pPr/>
              <a:t>3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9775" y="747713"/>
            <a:ext cx="5384800" cy="372745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37400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906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-12"/>
              <a:ext cx="5760" cy="1045"/>
              <a:chOff x="0" y="-9"/>
              <a:chExt cx="5760" cy="1045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>
                  <a:gd name="T0" fmla="*/ 27173 w 4848"/>
                  <a:gd name="T1" fmla="*/ 2614613 h 432"/>
                  <a:gd name="T2" fmla="*/ 0 w 4848"/>
                  <a:gd name="T3" fmla="*/ 2614613 h 432"/>
                  <a:gd name="T4" fmla="*/ 0 w 4848"/>
                  <a:gd name="T5" fmla="*/ 0 h 432"/>
                  <a:gd name="T6" fmla="*/ 27173 w 4848"/>
                  <a:gd name="T7" fmla="*/ 0 h 432"/>
                  <a:gd name="T8" fmla="*/ 27173 w 4848"/>
                  <a:gd name="T9" fmla="*/ 2614613 h 4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>
                    <a:gd name="T0" fmla="*/ 18 w 15"/>
                    <a:gd name="T1" fmla="*/ 3 h 23"/>
                    <a:gd name="T2" fmla="*/ 52 w 15"/>
                    <a:gd name="T3" fmla="*/ 3 h 23"/>
                    <a:gd name="T4" fmla="*/ 46 w 15"/>
                    <a:gd name="T5" fmla="*/ 4 h 23"/>
                    <a:gd name="T6" fmla="*/ 18 w 15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>
                    <a:gd name="T0" fmla="*/ 3 w 20"/>
                    <a:gd name="T1" fmla="*/ 3 h 23"/>
                    <a:gd name="T2" fmla="*/ 21 w 20"/>
                    <a:gd name="T3" fmla="*/ 3 h 23"/>
                    <a:gd name="T4" fmla="*/ 7 w 20"/>
                    <a:gd name="T5" fmla="*/ 5 h 23"/>
                    <a:gd name="T6" fmla="*/ 3 w 20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>
                    <a:gd name="T0" fmla="*/ 26 w 30"/>
                    <a:gd name="T1" fmla="*/ 4 h 42"/>
                    <a:gd name="T2" fmla="*/ 8 w 30"/>
                    <a:gd name="T3" fmla="*/ 2 h 42"/>
                    <a:gd name="T4" fmla="*/ 0 w 30"/>
                    <a:gd name="T5" fmla="*/ 2 h 42"/>
                    <a:gd name="T6" fmla="*/ 26 w 30"/>
                    <a:gd name="T7" fmla="*/ 2 h 42"/>
                    <a:gd name="T8" fmla="*/ 40 w 30"/>
                    <a:gd name="T9" fmla="*/ 2 h 42"/>
                    <a:gd name="T10" fmla="*/ 38 w 30"/>
                    <a:gd name="T11" fmla="*/ 4 h 42"/>
                    <a:gd name="T12" fmla="*/ 26 w 30"/>
                    <a:gd name="T13" fmla="*/ 4 h 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>
                    <a:gd name="T0" fmla="*/ 15 w 25"/>
                    <a:gd name="T1" fmla="*/ 2 h 16"/>
                    <a:gd name="T2" fmla="*/ 3 w 25"/>
                    <a:gd name="T3" fmla="*/ 2 h 16"/>
                    <a:gd name="T4" fmla="*/ 15 w 25"/>
                    <a:gd name="T5" fmla="*/ 0 h 16"/>
                    <a:gd name="T6" fmla="*/ 15 w 25"/>
                    <a:gd name="T7" fmla="*/ 2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>
                    <a:gd name="T0" fmla="*/ 14 w 65"/>
                    <a:gd name="T1" fmla="*/ 4 h 46"/>
                    <a:gd name="T2" fmla="*/ 30 w 65"/>
                    <a:gd name="T3" fmla="*/ 3 h 46"/>
                    <a:gd name="T4" fmla="*/ 42 w 65"/>
                    <a:gd name="T5" fmla="*/ 0 h 46"/>
                    <a:gd name="T6" fmla="*/ 58 w 65"/>
                    <a:gd name="T7" fmla="*/ 3 h 46"/>
                    <a:gd name="T8" fmla="*/ 32 w 65"/>
                    <a:gd name="T9" fmla="*/ 5 h 46"/>
                    <a:gd name="T10" fmla="*/ 12 w 65"/>
                    <a:gd name="T11" fmla="*/ 8 h 46"/>
                    <a:gd name="T12" fmla="*/ 8 w 65"/>
                    <a:gd name="T13" fmla="*/ 3 h 46"/>
                    <a:gd name="T14" fmla="*/ 12 w 65"/>
                    <a:gd name="T15" fmla="*/ 3 h 46"/>
                    <a:gd name="T16" fmla="*/ 14 w 65"/>
                    <a:gd name="T17" fmla="*/ 4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>
                    <a:gd name="T0" fmla="*/ 0 w 69"/>
                    <a:gd name="T1" fmla="*/ 5 h 47"/>
                    <a:gd name="T2" fmla="*/ 18 w 69"/>
                    <a:gd name="T3" fmla="*/ 4 h 47"/>
                    <a:gd name="T4" fmla="*/ 42 w 69"/>
                    <a:gd name="T5" fmla="*/ 1 h 47"/>
                    <a:gd name="T6" fmla="*/ 54 w 69"/>
                    <a:gd name="T7" fmla="*/ 2 h 47"/>
                    <a:gd name="T8" fmla="*/ 40 w 69"/>
                    <a:gd name="T9" fmla="*/ 2 h 47"/>
                    <a:gd name="T10" fmla="*/ 28 w 69"/>
                    <a:gd name="T11" fmla="*/ 5 h 47"/>
                    <a:gd name="T12" fmla="*/ 22 w 69"/>
                    <a:gd name="T13" fmla="*/ 7 h 47"/>
                    <a:gd name="T14" fmla="*/ 16 w 69"/>
                    <a:gd name="T15" fmla="*/ 7 h 47"/>
                    <a:gd name="T16" fmla="*/ 12 w 69"/>
                    <a:gd name="T17" fmla="*/ 6 h 47"/>
                    <a:gd name="T18" fmla="*/ 0 w 69"/>
                    <a:gd name="T19" fmla="*/ 6 h 47"/>
                    <a:gd name="T20" fmla="*/ 0 w 69"/>
                    <a:gd name="T21" fmla="*/ 5 h 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>
                    <a:gd name="T0" fmla="*/ 10 w 355"/>
                    <a:gd name="T1" fmla="*/ 2 h 277"/>
                    <a:gd name="T2" fmla="*/ 36 w 355"/>
                    <a:gd name="T3" fmla="*/ 2 h 277"/>
                    <a:gd name="T4" fmla="*/ 46 w 355"/>
                    <a:gd name="T5" fmla="*/ 5 h 277"/>
                    <a:gd name="T6" fmla="*/ 76 w 355"/>
                    <a:gd name="T7" fmla="*/ 7 h 277"/>
                    <a:gd name="T8" fmla="*/ 92 w 355"/>
                    <a:gd name="T9" fmla="*/ 10 h 277"/>
                    <a:gd name="T10" fmla="*/ 122 w 355"/>
                    <a:gd name="T11" fmla="*/ 14 h 277"/>
                    <a:gd name="T12" fmla="*/ 136 w 355"/>
                    <a:gd name="T13" fmla="*/ 18 h 277"/>
                    <a:gd name="T14" fmla="*/ 148 w 355"/>
                    <a:gd name="T15" fmla="*/ 19 h 277"/>
                    <a:gd name="T16" fmla="*/ 154 w 355"/>
                    <a:gd name="T17" fmla="*/ 21 h 277"/>
                    <a:gd name="T18" fmla="*/ 176 w 355"/>
                    <a:gd name="T19" fmla="*/ 22 h 277"/>
                    <a:gd name="T20" fmla="*/ 170 w 355"/>
                    <a:gd name="T21" fmla="*/ 28 h 277"/>
                    <a:gd name="T22" fmla="*/ 177 w 355"/>
                    <a:gd name="T23" fmla="*/ 32 h 277"/>
                    <a:gd name="T24" fmla="*/ 188 w 355"/>
                    <a:gd name="T25" fmla="*/ 33 h 277"/>
                    <a:gd name="T26" fmla="*/ 206 w 355"/>
                    <a:gd name="T27" fmla="*/ 33 h 277"/>
                    <a:gd name="T28" fmla="*/ 226 w 355"/>
                    <a:gd name="T29" fmla="*/ 35 h 277"/>
                    <a:gd name="T30" fmla="*/ 244 w 355"/>
                    <a:gd name="T31" fmla="*/ 34 h 277"/>
                    <a:gd name="T32" fmla="*/ 262 w 355"/>
                    <a:gd name="T33" fmla="*/ 35 h 277"/>
                    <a:gd name="T34" fmla="*/ 286 w 355"/>
                    <a:gd name="T35" fmla="*/ 36 h 277"/>
                    <a:gd name="T36" fmla="*/ 304 w 355"/>
                    <a:gd name="T37" fmla="*/ 37 h 277"/>
                    <a:gd name="T38" fmla="*/ 342 w 355"/>
                    <a:gd name="T39" fmla="*/ 37 h 277"/>
                    <a:gd name="T40" fmla="*/ 332 w 355"/>
                    <a:gd name="T41" fmla="*/ 40 h 277"/>
                    <a:gd name="T42" fmla="*/ 312 w 355"/>
                    <a:gd name="T43" fmla="*/ 39 h 277"/>
                    <a:gd name="T44" fmla="*/ 290 w 355"/>
                    <a:gd name="T45" fmla="*/ 39 h 277"/>
                    <a:gd name="T46" fmla="*/ 278 w 355"/>
                    <a:gd name="T47" fmla="*/ 37 h 277"/>
                    <a:gd name="T48" fmla="*/ 242 w 355"/>
                    <a:gd name="T49" fmla="*/ 37 h 277"/>
                    <a:gd name="T50" fmla="*/ 224 w 355"/>
                    <a:gd name="T51" fmla="*/ 37 h 277"/>
                    <a:gd name="T52" fmla="*/ 172 w 355"/>
                    <a:gd name="T53" fmla="*/ 35 h 277"/>
                    <a:gd name="T54" fmla="*/ 160 w 355"/>
                    <a:gd name="T55" fmla="*/ 30 h 277"/>
                    <a:gd name="T56" fmla="*/ 126 w 355"/>
                    <a:gd name="T57" fmla="*/ 29 h 277"/>
                    <a:gd name="T58" fmla="*/ 108 w 355"/>
                    <a:gd name="T59" fmla="*/ 27 h 277"/>
                    <a:gd name="T60" fmla="*/ 94 w 355"/>
                    <a:gd name="T61" fmla="*/ 22 h 277"/>
                    <a:gd name="T62" fmla="*/ 68 w 355"/>
                    <a:gd name="T63" fmla="*/ 15 h 277"/>
                    <a:gd name="T64" fmla="*/ 64 w 355"/>
                    <a:gd name="T65" fmla="*/ 14 h 277"/>
                    <a:gd name="T66" fmla="*/ 58 w 355"/>
                    <a:gd name="T67" fmla="*/ 14 h 277"/>
                    <a:gd name="T68" fmla="*/ 54 w 355"/>
                    <a:gd name="T69" fmla="*/ 12 h 277"/>
                    <a:gd name="T70" fmla="*/ 38 w 355"/>
                    <a:gd name="T71" fmla="*/ 8 h 277"/>
                    <a:gd name="T72" fmla="*/ 20 w 355"/>
                    <a:gd name="T73" fmla="*/ 6 h 277"/>
                    <a:gd name="T74" fmla="*/ 4 w 355"/>
                    <a:gd name="T75" fmla="*/ 3 h 277"/>
                    <a:gd name="T76" fmla="*/ 10 w 355"/>
                    <a:gd name="T77" fmla="*/ 2 h 277"/>
                    <a:gd name="T78" fmla="*/ 10 w 355"/>
                    <a:gd name="T79" fmla="*/ 2 h 27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>
                    <a:gd name="T0" fmla="*/ 54 w 156"/>
                    <a:gd name="T1" fmla="*/ 8 h 206"/>
                    <a:gd name="T2" fmla="*/ 66 w 156"/>
                    <a:gd name="T3" fmla="*/ 7 h 206"/>
                    <a:gd name="T4" fmla="*/ 68 w 156"/>
                    <a:gd name="T5" fmla="*/ 6 h 206"/>
                    <a:gd name="T6" fmla="*/ 90 w 156"/>
                    <a:gd name="T7" fmla="*/ 5 h 206"/>
                    <a:gd name="T8" fmla="*/ 116 w 156"/>
                    <a:gd name="T9" fmla="*/ 2 h 206"/>
                    <a:gd name="T10" fmla="*/ 122 w 156"/>
                    <a:gd name="T11" fmla="*/ 2 h 206"/>
                    <a:gd name="T12" fmla="*/ 134 w 156"/>
                    <a:gd name="T13" fmla="*/ 0 h 206"/>
                    <a:gd name="T14" fmla="*/ 160 w 156"/>
                    <a:gd name="T15" fmla="*/ 3 h 206"/>
                    <a:gd name="T16" fmla="*/ 156 w 156"/>
                    <a:gd name="T17" fmla="*/ 5 h 206"/>
                    <a:gd name="T18" fmla="*/ 136 w 156"/>
                    <a:gd name="T19" fmla="*/ 8 h 206"/>
                    <a:gd name="T20" fmla="*/ 142 w 156"/>
                    <a:gd name="T21" fmla="*/ 12 h 206"/>
                    <a:gd name="T22" fmla="*/ 152 w 156"/>
                    <a:gd name="T23" fmla="*/ 13 h 206"/>
                    <a:gd name="T24" fmla="*/ 156 w 156"/>
                    <a:gd name="T25" fmla="*/ 15 h 206"/>
                    <a:gd name="T26" fmla="*/ 138 w 156"/>
                    <a:gd name="T27" fmla="*/ 15 h 206"/>
                    <a:gd name="T28" fmla="*/ 126 w 156"/>
                    <a:gd name="T29" fmla="*/ 18 h 206"/>
                    <a:gd name="T30" fmla="*/ 114 w 156"/>
                    <a:gd name="T31" fmla="*/ 19 h 206"/>
                    <a:gd name="T32" fmla="*/ 110 w 156"/>
                    <a:gd name="T33" fmla="*/ 24 h 206"/>
                    <a:gd name="T34" fmla="*/ 98 w 156"/>
                    <a:gd name="T35" fmla="*/ 25 h 206"/>
                    <a:gd name="T36" fmla="*/ 92 w 156"/>
                    <a:gd name="T37" fmla="*/ 25 h 206"/>
                    <a:gd name="T38" fmla="*/ 76 w 156"/>
                    <a:gd name="T39" fmla="*/ 25 h 206"/>
                    <a:gd name="T40" fmla="*/ 72 w 156"/>
                    <a:gd name="T41" fmla="*/ 24 h 206"/>
                    <a:gd name="T42" fmla="*/ 60 w 156"/>
                    <a:gd name="T43" fmla="*/ 23 h 206"/>
                    <a:gd name="T44" fmla="*/ 42 w 156"/>
                    <a:gd name="T45" fmla="*/ 24 h 206"/>
                    <a:gd name="T46" fmla="*/ 28 w 156"/>
                    <a:gd name="T47" fmla="*/ 23 h 206"/>
                    <a:gd name="T48" fmla="*/ 10 w 156"/>
                    <a:gd name="T49" fmla="*/ 19 h 206"/>
                    <a:gd name="T50" fmla="*/ 4 w 156"/>
                    <a:gd name="T51" fmla="*/ 15 h 206"/>
                    <a:gd name="T52" fmla="*/ 0 w 156"/>
                    <a:gd name="T53" fmla="*/ 15 h 206"/>
                    <a:gd name="T54" fmla="*/ 20 w 156"/>
                    <a:gd name="T55" fmla="*/ 12 h 206"/>
                    <a:gd name="T56" fmla="*/ 32 w 156"/>
                    <a:gd name="T57" fmla="*/ 12 h 206"/>
                    <a:gd name="T58" fmla="*/ 34 w 156"/>
                    <a:gd name="T59" fmla="*/ 10 h 206"/>
                    <a:gd name="T60" fmla="*/ 52 w 156"/>
                    <a:gd name="T61" fmla="*/ 8 h 206"/>
                    <a:gd name="T62" fmla="*/ 54 w 156"/>
                    <a:gd name="T63" fmla="*/ 8 h 20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>
                    <a:gd name="T0" fmla="*/ 4 w 109"/>
                    <a:gd name="T1" fmla="*/ 6 h 38"/>
                    <a:gd name="T2" fmla="*/ 18 w 109"/>
                    <a:gd name="T3" fmla="*/ 3 h 38"/>
                    <a:gd name="T4" fmla="*/ 46 w 109"/>
                    <a:gd name="T5" fmla="*/ 3 h 38"/>
                    <a:gd name="T6" fmla="*/ 82 w 109"/>
                    <a:gd name="T7" fmla="*/ 3 h 38"/>
                    <a:gd name="T8" fmla="*/ 100 w 109"/>
                    <a:gd name="T9" fmla="*/ 0 h 38"/>
                    <a:gd name="T10" fmla="*/ 86 w 109"/>
                    <a:gd name="T11" fmla="*/ 5 h 38"/>
                    <a:gd name="T12" fmla="*/ 70 w 109"/>
                    <a:gd name="T13" fmla="*/ 7 h 38"/>
                    <a:gd name="T14" fmla="*/ 42 w 109"/>
                    <a:gd name="T15" fmla="*/ 6 h 38"/>
                    <a:gd name="T16" fmla="*/ 14 w 109"/>
                    <a:gd name="T17" fmla="*/ 6 h 38"/>
                    <a:gd name="T18" fmla="*/ 4 w 109"/>
                    <a:gd name="T19" fmla="*/ 6 h 3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>
                    <a:gd name="T0" fmla="*/ 8 w 76"/>
                    <a:gd name="T1" fmla="*/ 2 h 104"/>
                    <a:gd name="T2" fmla="*/ 18 w 76"/>
                    <a:gd name="T3" fmla="*/ 0 h 104"/>
                    <a:gd name="T4" fmla="*/ 34 w 76"/>
                    <a:gd name="T5" fmla="*/ 2 h 104"/>
                    <a:gd name="T6" fmla="*/ 52 w 76"/>
                    <a:gd name="T7" fmla="*/ 2 h 104"/>
                    <a:gd name="T8" fmla="*/ 38 w 76"/>
                    <a:gd name="T9" fmla="*/ 4 h 104"/>
                    <a:gd name="T10" fmla="*/ 44 w 76"/>
                    <a:gd name="T11" fmla="*/ 6 h 104"/>
                    <a:gd name="T12" fmla="*/ 48 w 76"/>
                    <a:gd name="T13" fmla="*/ 7 h 104"/>
                    <a:gd name="T14" fmla="*/ 38 w 76"/>
                    <a:gd name="T15" fmla="*/ 9 h 104"/>
                    <a:gd name="T16" fmla="*/ 34 w 76"/>
                    <a:gd name="T17" fmla="*/ 7 h 104"/>
                    <a:gd name="T18" fmla="*/ 22 w 76"/>
                    <a:gd name="T19" fmla="*/ 6 h 104"/>
                    <a:gd name="T20" fmla="*/ 28 w 76"/>
                    <a:gd name="T21" fmla="*/ 8 h 104"/>
                    <a:gd name="T22" fmla="*/ 30 w 76"/>
                    <a:gd name="T23" fmla="*/ 9 h 104"/>
                    <a:gd name="T24" fmla="*/ 20 w 76"/>
                    <a:gd name="T25" fmla="*/ 12 h 104"/>
                    <a:gd name="T26" fmla="*/ 12 w 76"/>
                    <a:gd name="T27" fmla="*/ 12 h 104"/>
                    <a:gd name="T28" fmla="*/ 8 w 76"/>
                    <a:gd name="T29" fmla="*/ 11 h 104"/>
                    <a:gd name="T30" fmla="*/ 0 w 76"/>
                    <a:gd name="T31" fmla="*/ 6 h 104"/>
                    <a:gd name="T32" fmla="*/ 2 w 76"/>
                    <a:gd name="T33" fmla="*/ 3 h 104"/>
                    <a:gd name="T34" fmla="*/ 8 w 76"/>
                    <a:gd name="T35" fmla="*/ 2 h 10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>
                    <a:gd name="T0" fmla="*/ 3 w 37"/>
                    <a:gd name="T1" fmla="*/ 3 h 61"/>
                    <a:gd name="T2" fmla="*/ 13 w 37"/>
                    <a:gd name="T3" fmla="*/ 0 h 61"/>
                    <a:gd name="T4" fmla="*/ 15 w 37"/>
                    <a:gd name="T5" fmla="*/ 3 h 61"/>
                    <a:gd name="T6" fmla="*/ 37 w 37"/>
                    <a:gd name="T7" fmla="*/ 4 h 61"/>
                    <a:gd name="T8" fmla="*/ 19 w 37"/>
                    <a:gd name="T9" fmla="*/ 5 h 61"/>
                    <a:gd name="T10" fmla="*/ 5 w 37"/>
                    <a:gd name="T11" fmla="*/ 6 h 61"/>
                    <a:gd name="T12" fmla="*/ 1 w 37"/>
                    <a:gd name="T13" fmla="*/ 4 h 61"/>
                    <a:gd name="T14" fmla="*/ 3 w 37"/>
                    <a:gd name="T15" fmla="*/ 3 h 6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>
                    <a:gd name="T0" fmla="*/ 7 w 49"/>
                    <a:gd name="T1" fmla="*/ 0 h 29"/>
                    <a:gd name="T2" fmla="*/ 19 w 49"/>
                    <a:gd name="T3" fmla="*/ 0 h 29"/>
                    <a:gd name="T4" fmla="*/ 32 w 49"/>
                    <a:gd name="T5" fmla="*/ 2 h 29"/>
                    <a:gd name="T6" fmla="*/ 25 w 49"/>
                    <a:gd name="T7" fmla="*/ 2 h 29"/>
                    <a:gd name="T8" fmla="*/ 3 w 49"/>
                    <a:gd name="T9" fmla="*/ 2 h 29"/>
                    <a:gd name="T10" fmla="*/ 7 w 49"/>
                    <a:gd name="T11" fmla="*/ 0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>
                    <a:gd name="T0" fmla="*/ 21 w 61"/>
                    <a:gd name="T1" fmla="*/ 10 h 48"/>
                    <a:gd name="T2" fmla="*/ 15 w 61"/>
                    <a:gd name="T3" fmla="*/ 8 h 48"/>
                    <a:gd name="T4" fmla="*/ 3 w 61"/>
                    <a:gd name="T5" fmla="*/ 6 h 48"/>
                    <a:gd name="T6" fmla="*/ 13 w 61"/>
                    <a:gd name="T7" fmla="*/ 4 h 48"/>
                    <a:gd name="T8" fmla="*/ 25 w 61"/>
                    <a:gd name="T9" fmla="*/ 0 h 48"/>
                    <a:gd name="T10" fmla="*/ 49 w 61"/>
                    <a:gd name="T11" fmla="*/ 4 h 48"/>
                    <a:gd name="T12" fmla="*/ 53 w 61"/>
                    <a:gd name="T13" fmla="*/ 6 h 48"/>
                    <a:gd name="T14" fmla="*/ 61 w 61"/>
                    <a:gd name="T15" fmla="*/ 9 h 48"/>
                    <a:gd name="T16" fmla="*/ 41 w 61"/>
                    <a:gd name="T17" fmla="*/ 10 h 48"/>
                    <a:gd name="T18" fmla="*/ 23 w 61"/>
                    <a:gd name="T19" fmla="*/ 12 h 48"/>
                    <a:gd name="T20" fmla="*/ 21 w 61"/>
                    <a:gd name="T21" fmla="*/ 10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>
                    <a:gd name="T0" fmla="*/ 46 w 286"/>
                    <a:gd name="T1" fmla="*/ 4 h 182"/>
                    <a:gd name="T2" fmla="*/ 36 w 286"/>
                    <a:gd name="T3" fmla="*/ 2 h 182"/>
                    <a:gd name="T4" fmla="*/ 26 w 286"/>
                    <a:gd name="T5" fmla="*/ 4 h 182"/>
                    <a:gd name="T6" fmla="*/ 0 w 286"/>
                    <a:gd name="T7" fmla="*/ 3 h 182"/>
                    <a:gd name="T8" fmla="*/ 10 w 286"/>
                    <a:gd name="T9" fmla="*/ 6 h 182"/>
                    <a:gd name="T10" fmla="*/ 16 w 286"/>
                    <a:gd name="T11" fmla="*/ 9 h 182"/>
                    <a:gd name="T12" fmla="*/ 24 w 286"/>
                    <a:gd name="T13" fmla="*/ 6 h 182"/>
                    <a:gd name="T14" fmla="*/ 30 w 286"/>
                    <a:gd name="T15" fmla="*/ 6 h 182"/>
                    <a:gd name="T16" fmla="*/ 48 w 286"/>
                    <a:gd name="T17" fmla="*/ 7 h 182"/>
                    <a:gd name="T18" fmla="*/ 70 w 286"/>
                    <a:gd name="T19" fmla="*/ 9 h 182"/>
                    <a:gd name="T20" fmla="*/ 88 w 286"/>
                    <a:gd name="T21" fmla="*/ 9 h 182"/>
                    <a:gd name="T22" fmla="*/ 106 w 286"/>
                    <a:gd name="T23" fmla="*/ 13 h 182"/>
                    <a:gd name="T24" fmla="*/ 104 w 286"/>
                    <a:gd name="T25" fmla="*/ 16 h 182"/>
                    <a:gd name="T26" fmla="*/ 98 w 286"/>
                    <a:gd name="T27" fmla="*/ 19 h 182"/>
                    <a:gd name="T28" fmla="*/ 122 w 286"/>
                    <a:gd name="T29" fmla="*/ 16 h 182"/>
                    <a:gd name="T30" fmla="*/ 140 w 286"/>
                    <a:gd name="T31" fmla="*/ 20 h 182"/>
                    <a:gd name="T32" fmla="*/ 168 w 286"/>
                    <a:gd name="T33" fmla="*/ 20 h 182"/>
                    <a:gd name="T34" fmla="*/ 174 w 286"/>
                    <a:gd name="T35" fmla="*/ 20 h 182"/>
                    <a:gd name="T36" fmla="*/ 168 w 286"/>
                    <a:gd name="T37" fmla="*/ 19 h 182"/>
                    <a:gd name="T38" fmla="*/ 178 w 286"/>
                    <a:gd name="T39" fmla="*/ 19 h 182"/>
                    <a:gd name="T40" fmla="*/ 186 w 286"/>
                    <a:gd name="T41" fmla="*/ 16 h 182"/>
                    <a:gd name="T42" fmla="*/ 202 w 286"/>
                    <a:gd name="T43" fmla="*/ 16 h 182"/>
                    <a:gd name="T44" fmla="*/ 214 w 286"/>
                    <a:gd name="T45" fmla="*/ 16 h 182"/>
                    <a:gd name="T46" fmla="*/ 244 w 286"/>
                    <a:gd name="T47" fmla="*/ 23 h 182"/>
                    <a:gd name="T48" fmla="*/ 262 w 286"/>
                    <a:gd name="T49" fmla="*/ 24 h 182"/>
                    <a:gd name="T50" fmla="*/ 284 w 286"/>
                    <a:gd name="T51" fmla="*/ 23 h 182"/>
                    <a:gd name="T52" fmla="*/ 268 w 286"/>
                    <a:gd name="T53" fmla="*/ 21 h 182"/>
                    <a:gd name="T54" fmla="*/ 256 w 286"/>
                    <a:gd name="T55" fmla="*/ 19 h 182"/>
                    <a:gd name="T56" fmla="*/ 250 w 286"/>
                    <a:gd name="T57" fmla="*/ 17 h 182"/>
                    <a:gd name="T58" fmla="*/ 248 w 286"/>
                    <a:gd name="T59" fmla="*/ 16 h 182"/>
                    <a:gd name="T60" fmla="*/ 236 w 286"/>
                    <a:gd name="T61" fmla="*/ 16 h 182"/>
                    <a:gd name="T62" fmla="*/ 240 w 286"/>
                    <a:gd name="T63" fmla="*/ 13 h 182"/>
                    <a:gd name="T64" fmla="*/ 220 w 286"/>
                    <a:gd name="T65" fmla="*/ 11 h 182"/>
                    <a:gd name="T66" fmla="*/ 210 w 286"/>
                    <a:gd name="T67" fmla="*/ 9 h 182"/>
                    <a:gd name="T68" fmla="*/ 190 w 286"/>
                    <a:gd name="T69" fmla="*/ 7 h 182"/>
                    <a:gd name="T70" fmla="*/ 168 w 286"/>
                    <a:gd name="T71" fmla="*/ 5 h 182"/>
                    <a:gd name="T72" fmla="*/ 156 w 286"/>
                    <a:gd name="T73" fmla="*/ 5 h 182"/>
                    <a:gd name="T74" fmla="*/ 120 w 286"/>
                    <a:gd name="T75" fmla="*/ 2 h 182"/>
                    <a:gd name="T76" fmla="*/ 102 w 286"/>
                    <a:gd name="T77" fmla="*/ 2 h 182"/>
                    <a:gd name="T78" fmla="*/ 96 w 286"/>
                    <a:gd name="T79" fmla="*/ 0 h 182"/>
                    <a:gd name="T80" fmla="*/ 70 w 286"/>
                    <a:gd name="T81" fmla="*/ 2 h 182"/>
                    <a:gd name="T82" fmla="*/ 56 w 286"/>
                    <a:gd name="T83" fmla="*/ 4 h 182"/>
                    <a:gd name="T84" fmla="*/ 46 w 286"/>
                    <a:gd name="T85" fmla="*/ 4 h 18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>
                    <a:gd name="T0" fmla="*/ 1 w 78"/>
                    <a:gd name="T1" fmla="*/ 7 h 78"/>
                    <a:gd name="T2" fmla="*/ 27 w 78"/>
                    <a:gd name="T3" fmla="*/ 8 h 78"/>
                    <a:gd name="T4" fmla="*/ 45 w 78"/>
                    <a:gd name="T5" fmla="*/ 6 h 78"/>
                    <a:gd name="T6" fmla="*/ 57 w 78"/>
                    <a:gd name="T7" fmla="*/ 4 h 78"/>
                    <a:gd name="T8" fmla="*/ 43 w 78"/>
                    <a:gd name="T9" fmla="*/ 2 h 78"/>
                    <a:gd name="T10" fmla="*/ 43 w 78"/>
                    <a:gd name="T11" fmla="*/ 2 h 78"/>
                    <a:gd name="T12" fmla="*/ 71 w 78"/>
                    <a:gd name="T13" fmla="*/ 3 h 78"/>
                    <a:gd name="T14" fmla="*/ 67 w 78"/>
                    <a:gd name="T15" fmla="*/ 7 h 78"/>
                    <a:gd name="T16" fmla="*/ 33 w 78"/>
                    <a:gd name="T17" fmla="*/ 11 h 78"/>
                    <a:gd name="T18" fmla="*/ 9 w 78"/>
                    <a:gd name="T19" fmla="*/ 9 h 78"/>
                    <a:gd name="T20" fmla="*/ 3 w 78"/>
                    <a:gd name="T21" fmla="*/ 9 h 78"/>
                    <a:gd name="T22" fmla="*/ 1 w 78"/>
                    <a:gd name="T23" fmla="*/ 7 h 7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>
                    <a:gd name="T0" fmla="*/ 3 w 17"/>
                    <a:gd name="T1" fmla="*/ 2 h 18"/>
                    <a:gd name="T2" fmla="*/ 3 w 17"/>
                    <a:gd name="T3" fmla="*/ 2 h 18"/>
                    <a:gd name="T4" fmla="*/ 3 w 17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>
                    <a:gd name="T0" fmla="*/ 8 w 26"/>
                    <a:gd name="T1" fmla="*/ 3 h 22"/>
                    <a:gd name="T2" fmla="*/ 14 w 26"/>
                    <a:gd name="T3" fmla="*/ 0 h 22"/>
                    <a:gd name="T4" fmla="*/ 14 w 26"/>
                    <a:gd name="T5" fmla="*/ 5 h 22"/>
                    <a:gd name="T6" fmla="*/ 8 w 26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9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10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>
                    <a:gd name="T0" fmla="*/ 0 w 80"/>
                    <a:gd name="T1" fmla="*/ 7 h 80"/>
                    <a:gd name="T2" fmla="*/ 14 w 80"/>
                    <a:gd name="T3" fmla="*/ 4 h 80"/>
                    <a:gd name="T4" fmla="*/ 26 w 80"/>
                    <a:gd name="T5" fmla="*/ 3 h 80"/>
                    <a:gd name="T6" fmla="*/ 48 w 80"/>
                    <a:gd name="T7" fmla="*/ 2 h 80"/>
                    <a:gd name="T8" fmla="*/ 58 w 80"/>
                    <a:gd name="T9" fmla="*/ 0 h 80"/>
                    <a:gd name="T10" fmla="*/ 80 w 80"/>
                    <a:gd name="T11" fmla="*/ 6 h 80"/>
                    <a:gd name="T12" fmla="*/ 70 w 80"/>
                    <a:gd name="T13" fmla="*/ 8 h 80"/>
                    <a:gd name="T14" fmla="*/ 54 w 80"/>
                    <a:gd name="T15" fmla="*/ 10 h 80"/>
                    <a:gd name="T16" fmla="*/ 48 w 80"/>
                    <a:gd name="T17" fmla="*/ 12 h 80"/>
                    <a:gd name="T18" fmla="*/ 32 w 80"/>
                    <a:gd name="T19" fmla="*/ 10 h 80"/>
                    <a:gd name="T20" fmla="*/ 38 w 80"/>
                    <a:gd name="T21" fmla="*/ 8 h 80"/>
                    <a:gd name="T22" fmla="*/ 30 w 80"/>
                    <a:gd name="T23" fmla="*/ 4 h 80"/>
                    <a:gd name="T24" fmla="*/ 20 w 80"/>
                    <a:gd name="T25" fmla="*/ 7 h 80"/>
                    <a:gd name="T26" fmla="*/ 8 w 80"/>
                    <a:gd name="T27" fmla="*/ 8 h 80"/>
                    <a:gd name="T28" fmla="*/ 0 w 80"/>
                    <a:gd name="T29" fmla="*/ 7 h 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>
                    <a:gd name="T0" fmla="*/ 14 w 94"/>
                    <a:gd name="T1" fmla="*/ 13 h 174"/>
                    <a:gd name="T2" fmla="*/ 26 w 94"/>
                    <a:gd name="T3" fmla="*/ 16 h 174"/>
                    <a:gd name="T4" fmla="*/ 32 w 94"/>
                    <a:gd name="T5" fmla="*/ 14 h 174"/>
                    <a:gd name="T6" fmla="*/ 52 w 94"/>
                    <a:gd name="T7" fmla="*/ 13 h 174"/>
                    <a:gd name="T8" fmla="*/ 46 w 94"/>
                    <a:gd name="T9" fmla="*/ 16 h 174"/>
                    <a:gd name="T10" fmla="*/ 66 w 94"/>
                    <a:gd name="T11" fmla="*/ 16 h 174"/>
                    <a:gd name="T12" fmla="*/ 76 w 94"/>
                    <a:gd name="T13" fmla="*/ 19 h 174"/>
                    <a:gd name="T14" fmla="*/ 58 w 94"/>
                    <a:gd name="T15" fmla="*/ 20 h 174"/>
                    <a:gd name="T16" fmla="*/ 74 w 94"/>
                    <a:gd name="T17" fmla="*/ 23 h 174"/>
                    <a:gd name="T18" fmla="*/ 84 w 94"/>
                    <a:gd name="T19" fmla="*/ 20 h 174"/>
                    <a:gd name="T20" fmla="*/ 82 w 94"/>
                    <a:gd name="T21" fmla="*/ 15 h 174"/>
                    <a:gd name="T22" fmla="*/ 60 w 94"/>
                    <a:gd name="T23" fmla="*/ 13 h 174"/>
                    <a:gd name="T24" fmla="*/ 50 w 94"/>
                    <a:gd name="T25" fmla="*/ 11 h 174"/>
                    <a:gd name="T26" fmla="*/ 34 w 94"/>
                    <a:gd name="T27" fmla="*/ 11 h 174"/>
                    <a:gd name="T28" fmla="*/ 30 w 94"/>
                    <a:gd name="T29" fmla="*/ 9 h 174"/>
                    <a:gd name="T30" fmla="*/ 42 w 94"/>
                    <a:gd name="T31" fmla="*/ 6 h 174"/>
                    <a:gd name="T32" fmla="*/ 30 w 94"/>
                    <a:gd name="T33" fmla="*/ 0 h 174"/>
                    <a:gd name="T34" fmla="*/ 18 w 94"/>
                    <a:gd name="T35" fmla="*/ 3 h 174"/>
                    <a:gd name="T36" fmla="*/ 4 w 94"/>
                    <a:gd name="T37" fmla="*/ 6 h 174"/>
                    <a:gd name="T38" fmla="*/ 14 w 94"/>
                    <a:gd name="T39" fmla="*/ 11 h 174"/>
                    <a:gd name="T40" fmla="*/ 14 w 94"/>
                    <a:gd name="T41" fmla="*/ 13 h 17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>
                    <a:gd name="T0" fmla="*/ 6 w 32"/>
                    <a:gd name="T1" fmla="*/ 3 h 50"/>
                    <a:gd name="T2" fmla="*/ 12 w 32"/>
                    <a:gd name="T3" fmla="*/ 0 h 50"/>
                    <a:gd name="T4" fmla="*/ 20 w 32"/>
                    <a:gd name="T5" fmla="*/ 2 h 50"/>
                    <a:gd name="T6" fmla="*/ 22 w 32"/>
                    <a:gd name="T7" fmla="*/ 3 h 50"/>
                    <a:gd name="T8" fmla="*/ 28 w 32"/>
                    <a:gd name="T9" fmla="*/ 3 h 50"/>
                    <a:gd name="T10" fmla="*/ 32 w 32"/>
                    <a:gd name="T11" fmla="*/ 5 h 50"/>
                    <a:gd name="T12" fmla="*/ 18 w 32"/>
                    <a:gd name="T13" fmla="*/ 7 h 50"/>
                    <a:gd name="T14" fmla="*/ 6 w 32"/>
                    <a:gd name="T15" fmla="*/ 3 h 5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>
                    <a:gd name="T0" fmla="*/ 0 w 43"/>
                    <a:gd name="T1" fmla="*/ 6 h 50"/>
                    <a:gd name="T2" fmla="*/ 32 w 43"/>
                    <a:gd name="T3" fmla="*/ 2 h 50"/>
                    <a:gd name="T4" fmla="*/ 57 w 43"/>
                    <a:gd name="T5" fmla="*/ 0 h 50"/>
                    <a:gd name="T6" fmla="*/ 35 w 43"/>
                    <a:gd name="T7" fmla="*/ 4 h 50"/>
                    <a:gd name="T8" fmla="*/ 2 w 43"/>
                    <a:gd name="T9" fmla="*/ 7 h 50"/>
                    <a:gd name="T10" fmla="*/ 0 w 43"/>
                    <a:gd name="T11" fmla="*/ 6 h 5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>
                    <a:gd name="T0" fmla="*/ 1094 w 471"/>
                    <a:gd name="T1" fmla="*/ 23696 h 281"/>
                    <a:gd name="T2" fmla="*/ 1289 w 471"/>
                    <a:gd name="T3" fmla="*/ 21195 h 281"/>
                    <a:gd name="T4" fmla="*/ 1183 w 471"/>
                    <a:gd name="T5" fmla="*/ 20720 h 281"/>
                    <a:gd name="T6" fmla="*/ 866 w 471"/>
                    <a:gd name="T7" fmla="*/ 18477 h 281"/>
                    <a:gd name="T8" fmla="*/ 208 w 471"/>
                    <a:gd name="T9" fmla="*/ 18200 h 281"/>
                    <a:gd name="T10" fmla="*/ 0 w 471"/>
                    <a:gd name="T11" fmla="*/ 16167 h 281"/>
                    <a:gd name="T12" fmla="*/ 647 w 471"/>
                    <a:gd name="T13" fmla="*/ 15271 h 281"/>
                    <a:gd name="T14" fmla="*/ 310 w 471"/>
                    <a:gd name="T15" fmla="*/ 13968 h 281"/>
                    <a:gd name="T16" fmla="*/ 94 w 471"/>
                    <a:gd name="T17" fmla="*/ 13523 h 281"/>
                    <a:gd name="T18" fmla="*/ 1520 w 471"/>
                    <a:gd name="T19" fmla="*/ 10161 h 281"/>
                    <a:gd name="T20" fmla="*/ 2331 w 471"/>
                    <a:gd name="T21" fmla="*/ 8166 h 281"/>
                    <a:gd name="T22" fmla="*/ 2262 w 471"/>
                    <a:gd name="T23" fmla="*/ 5926 h 281"/>
                    <a:gd name="T24" fmla="*/ 1289 w 471"/>
                    <a:gd name="T25" fmla="*/ 3626 h 281"/>
                    <a:gd name="T26" fmla="*/ 1088 w 471"/>
                    <a:gd name="T27" fmla="*/ 2723 h 281"/>
                    <a:gd name="T28" fmla="*/ 1396 w 471"/>
                    <a:gd name="T29" fmla="*/ 3035 h 281"/>
                    <a:gd name="T30" fmla="*/ 2554 w 471"/>
                    <a:gd name="T31" fmla="*/ 3001 h 281"/>
                    <a:gd name="T32" fmla="*/ 3405 w 471"/>
                    <a:gd name="T33" fmla="*/ 921 h 281"/>
                    <a:gd name="T34" fmla="*/ 4382 w 471"/>
                    <a:gd name="T35" fmla="*/ 0 h 281"/>
                    <a:gd name="T36" fmla="*/ 4694 w 471"/>
                    <a:gd name="T37" fmla="*/ 178 h 281"/>
                    <a:gd name="T38" fmla="*/ 4916 w 471"/>
                    <a:gd name="T39" fmla="*/ 761 h 281"/>
                    <a:gd name="T40" fmla="*/ 5231 w 471"/>
                    <a:gd name="T41" fmla="*/ 432 h 281"/>
                    <a:gd name="T42" fmla="*/ 5874 w 471"/>
                    <a:gd name="T43" fmla="*/ 673 h 281"/>
                    <a:gd name="T44" fmla="*/ 6188 w 471"/>
                    <a:gd name="T45" fmla="*/ 761 h 281"/>
                    <a:gd name="T46" fmla="*/ 7543 w 471"/>
                    <a:gd name="T47" fmla="*/ 1186 h 281"/>
                    <a:gd name="T48" fmla="*/ 8283 w 471"/>
                    <a:gd name="T49" fmla="*/ 2008 h 281"/>
                    <a:gd name="T50" fmla="*/ 8931 w 471"/>
                    <a:gd name="T51" fmla="*/ 1436 h 281"/>
                    <a:gd name="T52" fmla="*/ 9210 w 471"/>
                    <a:gd name="T53" fmla="*/ 1186 h 281"/>
                    <a:gd name="T54" fmla="*/ 10397 w 471"/>
                    <a:gd name="T55" fmla="*/ 1186 h 281"/>
                    <a:gd name="T56" fmla="*/ 11241 w 471"/>
                    <a:gd name="T57" fmla="*/ 2723 h 281"/>
                    <a:gd name="T58" fmla="*/ 12328 w 471"/>
                    <a:gd name="T59" fmla="*/ 4988 h 281"/>
                    <a:gd name="T60" fmla="*/ 13072 w 471"/>
                    <a:gd name="T61" fmla="*/ 5926 h 281"/>
                    <a:gd name="T62" fmla="*/ 13707 w 471"/>
                    <a:gd name="T63" fmla="*/ 5749 h 281"/>
                    <a:gd name="T64" fmla="*/ 14401 w 471"/>
                    <a:gd name="T65" fmla="*/ 5471 h 281"/>
                    <a:gd name="T66" fmla="*/ 15474 w 471"/>
                    <a:gd name="T67" fmla="*/ 6040 h 281"/>
                    <a:gd name="T68" fmla="*/ 15976 w 471"/>
                    <a:gd name="T69" fmla="*/ 6846 h 281"/>
                    <a:gd name="T70" fmla="*/ 16421 w 471"/>
                    <a:gd name="T71" fmla="*/ 7605 h 281"/>
                    <a:gd name="T72" fmla="*/ 16959 w 471"/>
                    <a:gd name="T73" fmla="*/ 9415 h 281"/>
                    <a:gd name="T74" fmla="*/ 17163 w 471"/>
                    <a:gd name="T75" fmla="*/ 10161 h 281"/>
                    <a:gd name="T76" fmla="*/ 17256 w 471"/>
                    <a:gd name="T77" fmla="*/ 10601 h 281"/>
                    <a:gd name="T78" fmla="*/ 16520 w 471"/>
                    <a:gd name="T79" fmla="*/ 11977 h 281"/>
                    <a:gd name="T80" fmla="*/ 17163 w 471"/>
                    <a:gd name="T81" fmla="*/ 11958 h 281"/>
                    <a:gd name="T82" fmla="*/ 18248 w 471"/>
                    <a:gd name="T83" fmla="*/ 13145 h 281"/>
                    <a:gd name="T84" fmla="*/ 19424 w 471"/>
                    <a:gd name="T85" fmla="*/ 13293 h 281"/>
                    <a:gd name="T86" fmla="*/ 20275 w 471"/>
                    <a:gd name="T87" fmla="*/ 14214 h 281"/>
                    <a:gd name="T88" fmla="*/ 20400 w 471"/>
                    <a:gd name="T89" fmla="*/ 14572 h 281"/>
                    <a:gd name="T90" fmla="*/ 20400 w 471"/>
                    <a:gd name="T91" fmla="*/ 14886 h 281"/>
                    <a:gd name="T92" fmla="*/ 20997 w 471"/>
                    <a:gd name="T93" fmla="*/ 14572 h 281"/>
                    <a:gd name="T94" fmla="*/ 21341 w 471"/>
                    <a:gd name="T95" fmla="*/ 14484 h 281"/>
                    <a:gd name="T96" fmla="*/ 23414 w 471"/>
                    <a:gd name="T97" fmla="*/ 15650 h 281"/>
                    <a:gd name="T98" fmla="*/ 23824 w 471"/>
                    <a:gd name="T99" fmla="*/ 16834 h 281"/>
                    <a:gd name="T100" fmla="*/ 24798 w 471"/>
                    <a:gd name="T101" fmla="*/ 17012 h 281"/>
                    <a:gd name="T102" fmla="*/ 25108 w 471"/>
                    <a:gd name="T103" fmla="*/ 18200 h 281"/>
                    <a:gd name="T104" fmla="*/ 24056 w 471"/>
                    <a:gd name="T105" fmla="*/ 21839 h 281"/>
                    <a:gd name="T106" fmla="*/ 23184 w 471"/>
                    <a:gd name="T107" fmla="*/ 23803 h 28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>
                    <a:gd name="T0" fmla="*/ 406 w 984"/>
                    <a:gd name="T1" fmla="*/ 2 h 844"/>
                    <a:gd name="T2" fmla="*/ 502 w 984"/>
                    <a:gd name="T3" fmla="*/ 5 h 844"/>
                    <a:gd name="T4" fmla="*/ 550 w 984"/>
                    <a:gd name="T5" fmla="*/ 5 h 844"/>
                    <a:gd name="T6" fmla="*/ 578 w 984"/>
                    <a:gd name="T7" fmla="*/ 17 h 844"/>
                    <a:gd name="T8" fmla="*/ 586 w 984"/>
                    <a:gd name="T9" fmla="*/ 13 h 844"/>
                    <a:gd name="T10" fmla="*/ 606 w 984"/>
                    <a:gd name="T11" fmla="*/ 9 h 844"/>
                    <a:gd name="T12" fmla="*/ 642 w 984"/>
                    <a:gd name="T13" fmla="*/ 17 h 844"/>
                    <a:gd name="T14" fmla="*/ 682 w 984"/>
                    <a:gd name="T15" fmla="*/ 13 h 844"/>
                    <a:gd name="T16" fmla="*/ 706 w 984"/>
                    <a:gd name="T17" fmla="*/ 11 h 844"/>
                    <a:gd name="T18" fmla="*/ 762 w 984"/>
                    <a:gd name="T19" fmla="*/ 2 h 844"/>
                    <a:gd name="T20" fmla="*/ 798 w 984"/>
                    <a:gd name="T21" fmla="*/ 9 h 844"/>
                    <a:gd name="T22" fmla="*/ 798 w 984"/>
                    <a:gd name="T23" fmla="*/ 17 h 844"/>
                    <a:gd name="T24" fmla="*/ 790 w 984"/>
                    <a:gd name="T25" fmla="*/ 21 h 844"/>
                    <a:gd name="T26" fmla="*/ 766 w 984"/>
                    <a:gd name="T27" fmla="*/ 22 h 844"/>
                    <a:gd name="T28" fmla="*/ 762 w 984"/>
                    <a:gd name="T29" fmla="*/ 26 h 844"/>
                    <a:gd name="T30" fmla="*/ 802 w 984"/>
                    <a:gd name="T31" fmla="*/ 32 h 844"/>
                    <a:gd name="T32" fmla="*/ 786 w 984"/>
                    <a:gd name="T33" fmla="*/ 44 h 844"/>
                    <a:gd name="T34" fmla="*/ 830 w 984"/>
                    <a:gd name="T35" fmla="*/ 57 h 844"/>
                    <a:gd name="T36" fmla="*/ 854 w 984"/>
                    <a:gd name="T37" fmla="*/ 61 h 844"/>
                    <a:gd name="T38" fmla="*/ 830 w 984"/>
                    <a:gd name="T39" fmla="*/ 61 h 844"/>
                    <a:gd name="T40" fmla="*/ 746 w 984"/>
                    <a:gd name="T41" fmla="*/ 52 h 844"/>
                    <a:gd name="T42" fmla="*/ 678 w 984"/>
                    <a:gd name="T43" fmla="*/ 55 h 844"/>
                    <a:gd name="T44" fmla="*/ 590 w 984"/>
                    <a:gd name="T45" fmla="*/ 61 h 844"/>
                    <a:gd name="T46" fmla="*/ 642 w 984"/>
                    <a:gd name="T47" fmla="*/ 80 h 844"/>
                    <a:gd name="T48" fmla="*/ 710 w 984"/>
                    <a:gd name="T49" fmla="*/ 84 h 844"/>
                    <a:gd name="T50" fmla="*/ 738 w 984"/>
                    <a:gd name="T51" fmla="*/ 75 h 844"/>
                    <a:gd name="T52" fmla="*/ 774 w 984"/>
                    <a:gd name="T53" fmla="*/ 78 h 844"/>
                    <a:gd name="T54" fmla="*/ 766 w 984"/>
                    <a:gd name="T55" fmla="*/ 87 h 844"/>
                    <a:gd name="T56" fmla="*/ 802 w 984"/>
                    <a:gd name="T57" fmla="*/ 92 h 844"/>
                    <a:gd name="T58" fmla="*/ 838 w 984"/>
                    <a:gd name="T59" fmla="*/ 90 h 844"/>
                    <a:gd name="T60" fmla="*/ 922 w 984"/>
                    <a:gd name="T61" fmla="*/ 110 h 844"/>
                    <a:gd name="T62" fmla="*/ 942 w 984"/>
                    <a:gd name="T63" fmla="*/ 114 h 844"/>
                    <a:gd name="T64" fmla="*/ 874 w 984"/>
                    <a:gd name="T65" fmla="*/ 112 h 844"/>
                    <a:gd name="T66" fmla="*/ 830 w 984"/>
                    <a:gd name="T67" fmla="*/ 104 h 844"/>
                    <a:gd name="T68" fmla="*/ 778 w 984"/>
                    <a:gd name="T69" fmla="*/ 98 h 844"/>
                    <a:gd name="T70" fmla="*/ 702 w 984"/>
                    <a:gd name="T71" fmla="*/ 91 h 844"/>
                    <a:gd name="T72" fmla="*/ 614 w 984"/>
                    <a:gd name="T73" fmla="*/ 89 h 844"/>
                    <a:gd name="T74" fmla="*/ 506 w 984"/>
                    <a:gd name="T75" fmla="*/ 81 h 844"/>
                    <a:gd name="T76" fmla="*/ 462 w 984"/>
                    <a:gd name="T77" fmla="*/ 69 h 844"/>
                    <a:gd name="T78" fmla="*/ 430 w 984"/>
                    <a:gd name="T79" fmla="*/ 63 h 844"/>
                    <a:gd name="T80" fmla="*/ 382 w 984"/>
                    <a:gd name="T81" fmla="*/ 59 h 844"/>
                    <a:gd name="T82" fmla="*/ 342 w 984"/>
                    <a:gd name="T83" fmla="*/ 50 h 844"/>
                    <a:gd name="T84" fmla="*/ 354 w 984"/>
                    <a:gd name="T85" fmla="*/ 57 h 844"/>
                    <a:gd name="T86" fmla="*/ 418 w 984"/>
                    <a:gd name="T87" fmla="*/ 68 h 844"/>
                    <a:gd name="T88" fmla="*/ 422 w 984"/>
                    <a:gd name="T89" fmla="*/ 72 h 844"/>
                    <a:gd name="T90" fmla="*/ 394 w 984"/>
                    <a:gd name="T91" fmla="*/ 69 h 844"/>
                    <a:gd name="T92" fmla="*/ 354 w 984"/>
                    <a:gd name="T93" fmla="*/ 64 h 844"/>
                    <a:gd name="T94" fmla="*/ 314 w 984"/>
                    <a:gd name="T95" fmla="*/ 55 h 844"/>
                    <a:gd name="T96" fmla="*/ 266 w 984"/>
                    <a:gd name="T97" fmla="*/ 48 h 844"/>
                    <a:gd name="T98" fmla="*/ 210 w 984"/>
                    <a:gd name="T99" fmla="*/ 43 h 844"/>
                    <a:gd name="T100" fmla="*/ 154 w 984"/>
                    <a:gd name="T101" fmla="*/ 32 h 844"/>
                    <a:gd name="T102" fmla="*/ 66 w 984"/>
                    <a:gd name="T103" fmla="*/ 9 h 844"/>
                    <a:gd name="T104" fmla="*/ 34 w 984"/>
                    <a:gd name="T105" fmla="*/ 5 h 844"/>
                    <a:gd name="T106" fmla="*/ 46 w 984"/>
                    <a:gd name="T107" fmla="*/ 3 h 844"/>
                    <a:gd name="T108" fmla="*/ 102 w 984"/>
                    <a:gd name="T109" fmla="*/ 9 h 84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>
                    <a:gd name="T0" fmla="*/ 6 w 36"/>
                    <a:gd name="T1" fmla="*/ 4 h 48"/>
                    <a:gd name="T2" fmla="*/ 10 w 36"/>
                    <a:gd name="T3" fmla="*/ 6 h 48"/>
                    <a:gd name="T4" fmla="*/ 6 w 36"/>
                    <a:gd name="T5" fmla="*/ 4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>
                    <a:gd name="T0" fmla="*/ 0 w 36"/>
                    <a:gd name="T1" fmla="*/ 2 h 37"/>
                    <a:gd name="T2" fmla="*/ 22 w 36"/>
                    <a:gd name="T3" fmla="*/ 1 h 37"/>
                    <a:gd name="T4" fmla="*/ 61 w 36"/>
                    <a:gd name="T5" fmla="*/ 2 h 37"/>
                    <a:gd name="T6" fmla="*/ 8 w 36"/>
                    <a:gd name="T7" fmla="*/ 2 h 37"/>
                    <a:gd name="T8" fmla="*/ 0 w 36"/>
                    <a:gd name="T9" fmla="*/ 2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>
                    <a:gd name="T0" fmla="*/ 0 w 170"/>
                    <a:gd name="T1" fmla="*/ 9 h 96"/>
                    <a:gd name="T2" fmla="*/ 28 w 170"/>
                    <a:gd name="T3" fmla="*/ 5 h 96"/>
                    <a:gd name="T4" fmla="*/ 56 w 170"/>
                    <a:gd name="T5" fmla="*/ 4 h 96"/>
                    <a:gd name="T6" fmla="*/ 80 w 170"/>
                    <a:gd name="T7" fmla="*/ 3 h 96"/>
                    <a:gd name="T8" fmla="*/ 64 w 170"/>
                    <a:gd name="T9" fmla="*/ 5 h 96"/>
                    <a:gd name="T10" fmla="*/ 134 w 170"/>
                    <a:gd name="T11" fmla="*/ 9 h 96"/>
                    <a:gd name="T12" fmla="*/ 170 w 170"/>
                    <a:gd name="T13" fmla="*/ 12 h 96"/>
                    <a:gd name="T14" fmla="*/ 126 w 170"/>
                    <a:gd name="T15" fmla="*/ 14 h 96"/>
                    <a:gd name="T16" fmla="*/ 98 w 170"/>
                    <a:gd name="T17" fmla="*/ 11 h 96"/>
                    <a:gd name="T18" fmla="*/ 76 w 170"/>
                    <a:gd name="T19" fmla="*/ 10 h 96"/>
                    <a:gd name="T20" fmla="*/ 24 w 170"/>
                    <a:gd name="T21" fmla="*/ 8 h 96"/>
                    <a:gd name="T22" fmla="*/ 0 w 170"/>
                    <a:gd name="T23" fmla="*/ 9 h 9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>
                    <a:gd name="T0" fmla="*/ 0 w 138"/>
                    <a:gd name="T1" fmla="*/ 0 h 44"/>
                    <a:gd name="T2" fmla="*/ 52 w 138"/>
                    <a:gd name="T3" fmla="*/ 3 h 44"/>
                    <a:gd name="T4" fmla="*/ 88 w 138"/>
                    <a:gd name="T5" fmla="*/ 4 h 44"/>
                    <a:gd name="T6" fmla="*/ 112 w 138"/>
                    <a:gd name="T7" fmla="*/ 3 h 44"/>
                    <a:gd name="T8" fmla="*/ 108 w 138"/>
                    <a:gd name="T9" fmla="*/ 8 h 44"/>
                    <a:gd name="T10" fmla="*/ 64 w 138"/>
                    <a:gd name="T11" fmla="*/ 7 h 44"/>
                    <a:gd name="T12" fmla="*/ 0 w 138"/>
                    <a:gd name="T13" fmla="*/ 7 h 44"/>
                    <a:gd name="T14" fmla="*/ 28 w 138"/>
                    <a:gd name="T15" fmla="*/ 3 h 44"/>
                    <a:gd name="T16" fmla="*/ 0 w 138"/>
                    <a:gd name="T17" fmla="*/ 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>
                    <a:gd name="T0" fmla="*/ 17 w 57"/>
                    <a:gd name="T1" fmla="*/ 3 h 42"/>
                    <a:gd name="T2" fmla="*/ 28 w 57"/>
                    <a:gd name="T3" fmla="*/ 2 h 42"/>
                    <a:gd name="T4" fmla="*/ 17 w 57"/>
                    <a:gd name="T5" fmla="*/ 3 h 4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>
                    <a:gd name="T0" fmla="*/ 9 w 39"/>
                    <a:gd name="T1" fmla="*/ 6 h 52"/>
                    <a:gd name="T2" fmla="*/ 9 w 39"/>
                    <a:gd name="T3" fmla="*/ 0 h 52"/>
                    <a:gd name="T4" fmla="*/ 9 w 39"/>
                    <a:gd name="T5" fmla="*/ 6 h 5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>
                    <a:gd name="T0" fmla="*/ 4 w 44"/>
                    <a:gd name="T1" fmla="*/ 2 h 80"/>
                    <a:gd name="T2" fmla="*/ 20 w 44"/>
                    <a:gd name="T3" fmla="*/ 5 h 80"/>
                    <a:gd name="T4" fmla="*/ 34 w 44"/>
                    <a:gd name="T5" fmla="*/ 7 h 80"/>
                    <a:gd name="T6" fmla="*/ 46 w 44"/>
                    <a:gd name="T7" fmla="*/ 8 h 80"/>
                    <a:gd name="T8" fmla="*/ 34 w 44"/>
                    <a:gd name="T9" fmla="*/ 11 h 80"/>
                    <a:gd name="T10" fmla="*/ 0 w 44"/>
                    <a:gd name="T11" fmla="*/ 3 h 80"/>
                    <a:gd name="T12" fmla="*/ 4 w 44"/>
                    <a:gd name="T13" fmla="*/ 2 h 8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>
                    <a:gd name="T0" fmla="*/ 11559 w 323"/>
                    <a:gd name="T1" fmla="*/ 117 h 64"/>
                    <a:gd name="T2" fmla="*/ 12125 w 323"/>
                    <a:gd name="T3" fmla="*/ 698 h 64"/>
                    <a:gd name="T4" fmla="*/ 12343 w 323"/>
                    <a:gd name="T5" fmla="*/ 0 h 64"/>
                    <a:gd name="T6" fmla="*/ 13938 w 323"/>
                    <a:gd name="T7" fmla="*/ 0 h 64"/>
                    <a:gd name="T8" fmla="*/ 15110 w 323"/>
                    <a:gd name="T9" fmla="*/ 1505 h 64"/>
                    <a:gd name="T10" fmla="*/ 16733 w 323"/>
                    <a:gd name="T11" fmla="*/ 881 h 64"/>
                    <a:gd name="T12" fmla="*/ 16503 w 323"/>
                    <a:gd name="T13" fmla="*/ 2481 h 64"/>
                    <a:gd name="T14" fmla="*/ 15644 w 323"/>
                    <a:gd name="T15" fmla="*/ 4036 h 64"/>
                    <a:gd name="T16" fmla="*/ 15474 w 323"/>
                    <a:gd name="T17" fmla="*/ 2481 h 64"/>
                    <a:gd name="T18" fmla="*/ 15110 w 323"/>
                    <a:gd name="T19" fmla="*/ 2664 h 64"/>
                    <a:gd name="T20" fmla="*/ 14685 w 323"/>
                    <a:gd name="T21" fmla="*/ 2481 h 64"/>
                    <a:gd name="T22" fmla="*/ 13807 w 323"/>
                    <a:gd name="T23" fmla="*/ 1844 h 64"/>
                    <a:gd name="T24" fmla="*/ 11990 w 323"/>
                    <a:gd name="T25" fmla="*/ 3277 h 64"/>
                    <a:gd name="T26" fmla="*/ 10567 w 323"/>
                    <a:gd name="T27" fmla="*/ 3845 h 64"/>
                    <a:gd name="T28" fmla="*/ 11126 w 323"/>
                    <a:gd name="T29" fmla="*/ 4936 h 64"/>
                    <a:gd name="T30" fmla="*/ 9882 w 323"/>
                    <a:gd name="T31" fmla="*/ 5427 h 64"/>
                    <a:gd name="T32" fmla="*/ 8860 w 323"/>
                    <a:gd name="T33" fmla="*/ 5255 h 64"/>
                    <a:gd name="T34" fmla="*/ 9291 w 323"/>
                    <a:gd name="T35" fmla="*/ 4936 h 64"/>
                    <a:gd name="T36" fmla="*/ 8960 w 323"/>
                    <a:gd name="T37" fmla="*/ 3473 h 64"/>
                    <a:gd name="T38" fmla="*/ 8860 w 323"/>
                    <a:gd name="T39" fmla="*/ 2664 h 64"/>
                    <a:gd name="T40" fmla="*/ 8306 w 323"/>
                    <a:gd name="T41" fmla="*/ 2014 h 64"/>
                    <a:gd name="T42" fmla="*/ 7473 w 323"/>
                    <a:gd name="T43" fmla="*/ 2352 h 64"/>
                    <a:gd name="T44" fmla="*/ 7042 w 323"/>
                    <a:gd name="T45" fmla="*/ 2352 h 64"/>
                    <a:gd name="T46" fmla="*/ 6469 w 323"/>
                    <a:gd name="T47" fmla="*/ 2152 h 64"/>
                    <a:gd name="T48" fmla="*/ 4353 w 323"/>
                    <a:gd name="T49" fmla="*/ 183 h 64"/>
                    <a:gd name="T50" fmla="*/ 3121 w 323"/>
                    <a:gd name="T51" fmla="*/ 1208 h 64"/>
                    <a:gd name="T52" fmla="*/ 1 w 323"/>
                    <a:gd name="T53" fmla="*/ 0 h 64"/>
                    <a:gd name="T54" fmla="*/ 11559 w 323"/>
                    <a:gd name="T55" fmla="*/ 117 h 6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>
                    <a:gd name="T0" fmla="*/ 5541 w 300"/>
                    <a:gd name="T1" fmla="*/ 3008 h 31"/>
                    <a:gd name="T2" fmla="*/ 1613 w 300"/>
                    <a:gd name="T3" fmla="*/ 130 h 31"/>
                    <a:gd name="T4" fmla="*/ 15038 w 300"/>
                    <a:gd name="T5" fmla="*/ 0 h 31"/>
                    <a:gd name="T6" fmla="*/ 15597 w 300"/>
                    <a:gd name="T7" fmla="*/ 1361 h 31"/>
                    <a:gd name="T8" fmla="*/ 13914 w 300"/>
                    <a:gd name="T9" fmla="*/ 1559 h 31"/>
                    <a:gd name="T10" fmla="*/ 5541 w 300"/>
                    <a:gd name="T11" fmla="*/ 3008 h 3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>
                    <a:gd name="T0" fmla="*/ 0 w 41"/>
                    <a:gd name="T1" fmla="*/ 6 h 29"/>
                    <a:gd name="T2" fmla="*/ 12 w 41"/>
                    <a:gd name="T3" fmla="*/ 7 h 29"/>
                    <a:gd name="T4" fmla="*/ 0 w 41"/>
                    <a:gd name="T5" fmla="*/ 6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>
                    <a:gd name="T0" fmla="*/ 365452 w 436"/>
                    <a:gd name="T1" fmla="*/ 6248 h 152"/>
                    <a:gd name="T2" fmla="*/ 2183611 w 436"/>
                    <a:gd name="T3" fmla="*/ 0 h 152"/>
                    <a:gd name="T4" fmla="*/ 2082573 w 436"/>
                    <a:gd name="T5" fmla="*/ 416013 h 152"/>
                    <a:gd name="T6" fmla="*/ 1988864 w 436"/>
                    <a:gd name="T7" fmla="*/ 522780 h 152"/>
                    <a:gd name="T8" fmla="*/ 1963171 w 436"/>
                    <a:gd name="T9" fmla="*/ 539106 h 152"/>
                    <a:gd name="T10" fmla="*/ 1877550 w 436"/>
                    <a:gd name="T11" fmla="*/ 563849 h 152"/>
                    <a:gd name="T12" fmla="*/ 1807215 w 436"/>
                    <a:gd name="T13" fmla="*/ 676869 h 152"/>
                    <a:gd name="T14" fmla="*/ 1813846 w 436"/>
                    <a:gd name="T15" fmla="*/ 761920 h 152"/>
                    <a:gd name="T16" fmla="*/ 1822001 w 436"/>
                    <a:gd name="T17" fmla="*/ 825128 h 152"/>
                    <a:gd name="T18" fmla="*/ 1832962 w 436"/>
                    <a:gd name="T19" fmla="*/ 872386 h 152"/>
                    <a:gd name="T20" fmla="*/ 1813846 w 436"/>
                    <a:gd name="T21" fmla="*/ 941843 h 152"/>
                    <a:gd name="T22" fmla="*/ 1758297 w 436"/>
                    <a:gd name="T23" fmla="*/ 926552 h 152"/>
                    <a:gd name="T24" fmla="*/ 1713528 w 436"/>
                    <a:gd name="T25" fmla="*/ 994863 h 152"/>
                    <a:gd name="T26" fmla="*/ 1737227 w 436"/>
                    <a:gd name="T27" fmla="*/ 809240 h 152"/>
                    <a:gd name="T28" fmla="*/ 1691792 w 436"/>
                    <a:gd name="T29" fmla="*/ 772037 h 152"/>
                    <a:gd name="T30" fmla="*/ 1721655 w 436"/>
                    <a:gd name="T31" fmla="*/ 718371 h 152"/>
                    <a:gd name="T32" fmla="*/ 1713528 w 436"/>
                    <a:gd name="T33" fmla="*/ 687380 h 152"/>
                    <a:gd name="T34" fmla="*/ 1602341 w 436"/>
                    <a:gd name="T35" fmla="*/ 724612 h 152"/>
                    <a:gd name="T36" fmla="*/ 1587611 w 436"/>
                    <a:gd name="T37" fmla="*/ 655163 h 152"/>
                    <a:gd name="T38" fmla="*/ 1486419 w 436"/>
                    <a:gd name="T39" fmla="*/ 724612 h 152"/>
                    <a:gd name="T40" fmla="*/ 1602341 w 436"/>
                    <a:gd name="T41" fmla="*/ 794139 h 152"/>
                    <a:gd name="T42" fmla="*/ 1527747 w 436"/>
                    <a:gd name="T43" fmla="*/ 900766 h 152"/>
                    <a:gd name="T44" fmla="*/ 1557638 w 436"/>
                    <a:gd name="T45" fmla="*/ 970178 h 152"/>
                    <a:gd name="T46" fmla="*/ 1576648 w 436"/>
                    <a:gd name="T47" fmla="*/ 1064319 h 152"/>
                    <a:gd name="T48" fmla="*/ 1546792 w 436"/>
                    <a:gd name="T49" fmla="*/ 1070738 h 152"/>
                    <a:gd name="T50" fmla="*/ 1571974 w 436"/>
                    <a:gd name="T51" fmla="*/ 1108115 h 152"/>
                    <a:gd name="T52" fmla="*/ 1538527 w 436"/>
                    <a:gd name="T53" fmla="*/ 1171078 h 152"/>
                    <a:gd name="T54" fmla="*/ 0 w 436"/>
                    <a:gd name="T55" fmla="*/ 1149556 h 152"/>
                    <a:gd name="T56" fmla="*/ 365452 w 436"/>
                    <a:gd name="T57" fmla="*/ 6248 h 15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>
                    <a:gd name="T0" fmla="*/ 5 w 47"/>
                    <a:gd name="T1" fmla="*/ 19 h 165"/>
                    <a:gd name="T2" fmla="*/ 15 w 47"/>
                    <a:gd name="T3" fmla="*/ 13 h 165"/>
                    <a:gd name="T4" fmla="*/ 17 w 47"/>
                    <a:gd name="T5" fmla="*/ 8 h 165"/>
                    <a:gd name="T6" fmla="*/ 11 w 47"/>
                    <a:gd name="T7" fmla="*/ 5 h 165"/>
                    <a:gd name="T8" fmla="*/ 17 w 47"/>
                    <a:gd name="T9" fmla="*/ 2 h 165"/>
                    <a:gd name="T10" fmla="*/ 21 w 47"/>
                    <a:gd name="T11" fmla="*/ 0 h 165"/>
                    <a:gd name="T12" fmla="*/ 31 w 47"/>
                    <a:gd name="T13" fmla="*/ 3 h 165"/>
                    <a:gd name="T14" fmla="*/ 47 w 47"/>
                    <a:gd name="T15" fmla="*/ 12 h 165"/>
                    <a:gd name="T16" fmla="*/ 31 w 47"/>
                    <a:gd name="T17" fmla="*/ 13 h 165"/>
                    <a:gd name="T18" fmla="*/ 23 w 47"/>
                    <a:gd name="T19" fmla="*/ 15 h 165"/>
                    <a:gd name="T20" fmla="*/ 21 w 47"/>
                    <a:gd name="T21" fmla="*/ 16 h 165"/>
                    <a:gd name="T22" fmla="*/ 27 w 47"/>
                    <a:gd name="T23" fmla="*/ 16 h 165"/>
                    <a:gd name="T24" fmla="*/ 31 w 47"/>
                    <a:gd name="T25" fmla="*/ 19 h 165"/>
                    <a:gd name="T26" fmla="*/ 13 w 47"/>
                    <a:gd name="T27" fmla="*/ 19 h 165"/>
                    <a:gd name="T28" fmla="*/ 7 w 47"/>
                    <a:gd name="T29" fmla="*/ 19 h 165"/>
                    <a:gd name="T30" fmla="*/ 3 w 47"/>
                    <a:gd name="T31" fmla="*/ 19 h 165"/>
                    <a:gd name="T32" fmla="*/ 5 w 47"/>
                    <a:gd name="T33" fmla="*/ 19 h 16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>
                    <a:gd name="T0" fmla="*/ 26 w 138"/>
                    <a:gd name="T1" fmla="*/ 8 h 103"/>
                    <a:gd name="T2" fmla="*/ 30 w 138"/>
                    <a:gd name="T3" fmla="*/ 6 h 103"/>
                    <a:gd name="T4" fmla="*/ 50 w 138"/>
                    <a:gd name="T5" fmla="*/ 5 h 103"/>
                    <a:gd name="T6" fmla="*/ 54 w 138"/>
                    <a:gd name="T7" fmla="*/ 6 h 103"/>
                    <a:gd name="T8" fmla="*/ 66 w 138"/>
                    <a:gd name="T9" fmla="*/ 7 h 103"/>
                    <a:gd name="T10" fmla="*/ 80 w 138"/>
                    <a:gd name="T11" fmla="*/ 7 h 103"/>
                    <a:gd name="T12" fmla="*/ 116 w 138"/>
                    <a:gd name="T13" fmla="*/ 5 h 103"/>
                    <a:gd name="T14" fmla="*/ 130 w 138"/>
                    <a:gd name="T15" fmla="*/ 2 h 103"/>
                    <a:gd name="T16" fmla="*/ 138 w 138"/>
                    <a:gd name="T17" fmla="*/ 2 h 103"/>
                    <a:gd name="T18" fmla="*/ 106 w 138"/>
                    <a:gd name="T19" fmla="*/ 7 h 103"/>
                    <a:gd name="T20" fmla="*/ 84 w 138"/>
                    <a:gd name="T21" fmla="*/ 9 h 103"/>
                    <a:gd name="T22" fmla="*/ 66 w 138"/>
                    <a:gd name="T23" fmla="*/ 11 h 103"/>
                    <a:gd name="T24" fmla="*/ 48 w 138"/>
                    <a:gd name="T25" fmla="*/ 13 h 103"/>
                    <a:gd name="T26" fmla="*/ 26 w 138"/>
                    <a:gd name="T27" fmla="*/ 12 h 103"/>
                    <a:gd name="T28" fmla="*/ 20 w 138"/>
                    <a:gd name="T29" fmla="*/ 11 h 103"/>
                    <a:gd name="T30" fmla="*/ 22 w 138"/>
                    <a:gd name="T31" fmla="*/ 12 h 103"/>
                    <a:gd name="T32" fmla="*/ 0 w 138"/>
                    <a:gd name="T33" fmla="*/ 12 h 103"/>
                    <a:gd name="T34" fmla="*/ 10 w 138"/>
                    <a:gd name="T35" fmla="*/ 10 h 103"/>
                    <a:gd name="T36" fmla="*/ 26 w 138"/>
                    <a:gd name="T37" fmla="*/ 8 h 10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>
                    <a:gd name="T0" fmla="*/ 148 w 188"/>
                    <a:gd name="T1" fmla="*/ 3 h 214"/>
                    <a:gd name="T2" fmla="*/ 150 w 188"/>
                    <a:gd name="T3" fmla="*/ 2 h 214"/>
                    <a:gd name="T4" fmla="*/ 160 w 188"/>
                    <a:gd name="T5" fmla="*/ 0 h 214"/>
                    <a:gd name="T6" fmla="*/ 172 w 188"/>
                    <a:gd name="T7" fmla="*/ 3 h 214"/>
                    <a:gd name="T8" fmla="*/ 178 w 188"/>
                    <a:gd name="T9" fmla="*/ 6 h 214"/>
                    <a:gd name="T10" fmla="*/ 168 w 188"/>
                    <a:gd name="T11" fmla="*/ 8 h 214"/>
                    <a:gd name="T12" fmla="*/ 160 w 188"/>
                    <a:gd name="T13" fmla="*/ 11 h 214"/>
                    <a:gd name="T14" fmla="*/ 152 w 188"/>
                    <a:gd name="T15" fmla="*/ 17 h 214"/>
                    <a:gd name="T16" fmla="*/ 134 w 188"/>
                    <a:gd name="T17" fmla="*/ 20 h 214"/>
                    <a:gd name="T18" fmla="*/ 110 w 188"/>
                    <a:gd name="T19" fmla="*/ 20 h 214"/>
                    <a:gd name="T20" fmla="*/ 102 w 188"/>
                    <a:gd name="T21" fmla="*/ 17 h 214"/>
                    <a:gd name="T22" fmla="*/ 94 w 188"/>
                    <a:gd name="T23" fmla="*/ 21 h 214"/>
                    <a:gd name="T24" fmla="*/ 90 w 188"/>
                    <a:gd name="T25" fmla="*/ 21 h 214"/>
                    <a:gd name="T26" fmla="*/ 80 w 188"/>
                    <a:gd name="T27" fmla="*/ 19 h 214"/>
                    <a:gd name="T28" fmla="*/ 58 w 188"/>
                    <a:gd name="T29" fmla="*/ 21 h 214"/>
                    <a:gd name="T30" fmla="*/ 76 w 188"/>
                    <a:gd name="T31" fmla="*/ 21 h 214"/>
                    <a:gd name="T32" fmla="*/ 78 w 188"/>
                    <a:gd name="T33" fmla="*/ 23 h 214"/>
                    <a:gd name="T34" fmla="*/ 58 w 188"/>
                    <a:gd name="T35" fmla="*/ 24 h 214"/>
                    <a:gd name="T36" fmla="*/ 34 w 188"/>
                    <a:gd name="T37" fmla="*/ 24 h 214"/>
                    <a:gd name="T38" fmla="*/ 36 w 188"/>
                    <a:gd name="T39" fmla="*/ 21 h 214"/>
                    <a:gd name="T40" fmla="*/ 46 w 188"/>
                    <a:gd name="T41" fmla="*/ 21 h 214"/>
                    <a:gd name="T42" fmla="*/ 34 w 188"/>
                    <a:gd name="T43" fmla="*/ 21 h 214"/>
                    <a:gd name="T44" fmla="*/ 26 w 188"/>
                    <a:gd name="T45" fmla="*/ 24 h 214"/>
                    <a:gd name="T46" fmla="*/ 30 w 188"/>
                    <a:gd name="T47" fmla="*/ 26 h 214"/>
                    <a:gd name="T48" fmla="*/ 14 w 188"/>
                    <a:gd name="T49" fmla="*/ 29 h 214"/>
                    <a:gd name="T50" fmla="*/ 0 w 188"/>
                    <a:gd name="T51" fmla="*/ 30 h 214"/>
                    <a:gd name="T52" fmla="*/ 8 w 188"/>
                    <a:gd name="T53" fmla="*/ 26 h 214"/>
                    <a:gd name="T54" fmla="*/ 0 w 188"/>
                    <a:gd name="T55" fmla="*/ 24 h 214"/>
                    <a:gd name="T56" fmla="*/ 14 w 188"/>
                    <a:gd name="T57" fmla="*/ 21 h 214"/>
                    <a:gd name="T58" fmla="*/ 32 w 188"/>
                    <a:gd name="T59" fmla="*/ 19 h 214"/>
                    <a:gd name="T60" fmla="*/ 44 w 188"/>
                    <a:gd name="T61" fmla="*/ 17 h 214"/>
                    <a:gd name="T62" fmla="*/ 72 w 188"/>
                    <a:gd name="T63" fmla="*/ 17 h 214"/>
                    <a:gd name="T64" fmla="*/ 84 w 188"/>
                    <a:gd name="T65" fmla="*/ 16 h 214"/>
                    <a:gd name="T66" fmla="*/ 104 w 188"/>
                    <a:gd name="T67" fmla="*/ 12 h 214"/>
                    <a:gd name="T68" fmla="*/ 110 w 188"/>
                    <a:gd name="T69" fmla="*/ 13 h 214"/>
                    <a:gd name="T70" fmla="*/ 122 w 188"/>
                    <a:gd name="T71" fmla="*/ 11 h 214"/>
                    <a:gd name="T72" fmla="*/ 140 w 188"/>
                    <a:gd name="T73" fmla="*/ 8 h 214"/>
                    <a:gd name="T74" fmla="*/ 144 w 188"/>
                    <a:gd name="T75" fmla="*/ 6 h 214"/>
                    <a:gd name="T76" fmla="*/ 138 w 188"/>
                    <a:gd name="T77" fmla="*/ 6 h 214"/>
                    <a:gd name="T78" fmla="*/ 142 w 188"/>
                    <a:gd name="T79" fmla="*/ 5 h 214"/>
                    <a:gd name="T80" fmla="*/ 148 w 188"/>
                    <a:gd name="T81" fmla="*/ 3 h 21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>
                    <a:gd name="T0" fmla="*/ 0 w 13"/>
                    <a:gd name="T1" fmla="*/ 2 h 13"/>
                    <a:gd name="T2" fmla="*/ 4 w 13"/>
                    <a:gd name="T3" fmla="*/ 2 h 13"/>
                    <a:gd name="T4" fmla="*/ 0 w 13"/>
                    <a:gd name="T5" fmla="*/ 2 h 1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>
                    <a:gd name="T0" fmla="*/ 822 w 812"/>
                    <a:gd name="T1" fmla="*/ 3 h 564"/>
                    <a:gd name="T2" fmla="*/ 788 w 812"/>
                    <a:gd name="T3" fmla="*/ 11 h 564"/>
                    <a:gd name="T4" fmla="*/ 758 w 812"/>
                    <a:gd name="T5" fmla="*/ 16 h 564"/>
                    <a:gd name="T6" fmla="*/ 732 w 812"/>
                    <a:gd name="T7" fmla="*/ 20 h 564"/>
                    <a:gd name="T8" fmla="*/ 644 w 812"/>
                    <a:gd name="T9" fmla="*/ 24 h 564"/>
                    <a:gd name="T10" fmla="*/ 642 w 812"/>
                    <a:gd name="T11" fmla="*/ 29 h 564"/>
                    <a:gd name="T12" fmla="*/ 614 w 812"/>
                    <a:gd name="T13" fmla="*/ 32 h 564"/>
                    <a:gd name="T14" fmla="*/ 630 w 812"/>
                    <a:gd name="T15" fmla="*/ 24 h 564"/>
                    <a:gd name="T16" fmla="*/ 586 w 812"/>
                    <a:gd name="T17" fmla="*/ 26 h 564"/>
                    <a:gd name="T18" fmla="*/ 566 w 812"/>
                    <a:gd name="T19" fmla="*/ 29 h 564"/>
                    <a:gd name="T20" fmla="*/ 606 w 812"/>
                    <a:gd name="T21" fmla="*/ 39 h 564"/>
                    <a:gd name="T22" fmla="*/ 604 w 812"/>
                    <a:gd name="T23" fmla="*/ 50 h 564"/>
                    <a:gd name="T24" fmla="*/ 552 w 812"/>
                    <a:gd name="T25" fmla="*/ 56 h 564"/>
                    <a:gd name="T26" fmla="*/ 532 w 812"/>
                    <a:gd name="T27" fmla="*/ 53 h 564"/>
                    <a:gd name="T28" fmla="*/ 492 w 812"/>
                    <a:gd name="T29" fmla="*/ 47 h 564"/>
                    <a:gd name="T30" fmla="*/ 472 w 812"/>
                    <a:gd name="T31" fmla="*/ 47 h 564"/>
                    <a:gd name="T32" fmla="*/ 460 w 812"/>
                    <a:gd name="T33" fmla="*/ 54 h 564"/>
                    <a:gd name="T34" fmla="*/ 510 w 812"/>
                    <a:gd name="T35" fmla="*/ 63 h 564"/>
                    <a:gd name="T36" fmla="*/ 520 w 812"/>
                    <a:gd name="T37" fmla="*/ 71 h 564"/>
                    <a:gd name="T38" fmla="*/ 536 w 812"/>
                    <a:gd name="T39" fmla="*/ 76 h 564"/>
                    <a:gd name="T40" fmla="*/ 502 w 812"/>
                    <a:gd name="T41" fmla="*/ 75 h 564"/>
                    <a:gd name="T42" fmla="*/ 480 w 812"/>
                    <a:gd name="T43" fmla="*/ 70 h 564"/>
                    <a:gd name="T44" fmla="*/ 432 w 812"/>
                    <a:gd name="T45" fmla="*/ 57 h 564"/>
                    <a:gd name="T46" fmla="*/ 436 w 812"/>
                    <a:gd name="T47" fmla="*/ 42 h 564"/>
                    <a:gd name="T48" fmla="*/ 432 w 812"/>
                    <a:gd name="T49" fmla="*/ 36 h 564"/>
                    <a:gd name="T50" fmla="*/ 422 w 812"/>
                    <a:gd name="T51" fmla="*/ 39 h 564"/>
                    <a:gd name="T52" fmla="*/ 386 w 812"/>
                    <a:gd name="T53" fmla="*/ 36 h 564"/>
                    <a:gd name="T54" fmla="*/ 360 w 812"/>
                    <a:gd name="T55" fmla="*/ 23 h 564"/>
                    <a:gd name="T56" fmla="*/ 330 w 812"/>
                    <a:gd name="T57" fmla="*/ 23 h 564"/>
                    <a:gd name="T58" fmla="*/ 288 w 812"/>
                    <a:gd name="T59" fmla="*/ 24 h 564"/>
                    <a:gd name="T60" fmla="*/ 242 w 812"/>
                    <a:gd name="T61" fmla="*/ 32 h 564"/>
                    <a:gd name="T62" fmla="*/ 196 w 812"/>
                    <a:gd name="T63" fmla="*/ 36 h 564"/>
                    <a:gd name="T64" fmla="*/ 184 w 812"/>
                    <a:gd name="T65" fmla="*/ 38 h 564"/>
                    <a:gd name="T66" fmla="*/ 160 w 812"/>
                    <a:gd name="T67" fmla="*/ 44 h 564"/>
                    <a:gd name="T68" fmla="*/ 152 w 812"/>
                    <a:gd name="T69" fmla="*/ 48 h 564"/>
                    <a:gd name="T70" fmla="*/ 128 w 812"/>
                    <a:gd name="T71" fmla="*/ 55 h 564"/>
                    <a:gd name="T72" fmla="*/ 94 w 812"/>
                    <a:gd name="T73" fmla="*/ 53 h 564"/>
                    <a:gd name="T74" fmla="*/ 66 w 812"/>
                    <a:gd name="T75" fmla="*/ 35 h 564"/>
                    <a:gd name="T76" fmla="*/ 72 w 812"/>
                    <a:gd name="T77" fmla="*/ 21 h 564"/>
                    <a:gd name="T78" fmla="*/ 44 w 812"/>
                    <a:gd name="T79" fmla="*/ 24 h 564"/>
                    <a:gd name="T80" fmla="*/ 20 w 812"/>
                    <a:gd name="T81" fmla="*/ 20 h 564"/>
                    <a:gd name="T82" fmla="*/ 24 w 812"/>
                    <a:gd name="T83" fmla="*/ 19 h 564"/>
                    <a:gd name="T84" fmla="*/ 0 w 812"/>
                    <a:gd name="T85" fmla="*/ 13 h 564"/>
                    <a:gd name="T86" fmla="*/ 808 w 812"/>
                    <a:gd name="T87" fmla="*/ 2 h 564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>
                    <a:gd name="T0" fmla="*/ 7 w 43"/>
                    <a:gd name="T1" fmla="*/ 3 h 85"/>
                    <a:gd name="T2" fmla="*/ 27 w 43"/>
                    <a:gd name="T3" fmla="*/ 3 h 85"/>
                    <a:gd name="T4" fmla="*/ 58 w 43"/>
                    <a:gd name="T5" fmla="*/ 6 h 85"/>
                    <a:gd name="T6" fmla="*/ 29 w 43"/>
                    <a:gd name="T7" fmla="*/ 13 h 85"/>
                    <a:gd name="T8" fmla="*/ 1 w 43"/>
                    <a:gd name="T9" fmla="*/ 11 h 85"/>
                    <a:gd name="T10" fmla="*/ 7 w 43"/>
                    <a:gd name="T11" fmla="*/ 3 h 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>
                    <a:gd name="T0" fmla="*/ 11 w 44"/>
                    <a:gd name="T1" fmla="*/ 3 h 74"/>
                    <a:gd name="T2" fmla="*/ 19 w 44"/>
                    <a:gd name="T3" fmla="*/ 2 h 74"/>
                    <a:gd name="T4" fmla="*/ 28 w 44"/>
                    <a:gd name="T5" fmla="*/ 2 h 74"/>
                    <a:gd name="T6" fmla="*/ 26 w 44"/>
                    <a:gd name="T7" fmla="*/ 3 h 74"/>
                    <a:gd name="T8" fmla="*/ 11 w 44"/>
                    <a:gd name="T9" fmla="*/ 8 h 74"/>
                    <a:gd name="T10" fmla="*/ 7 w 44"/>
                    <a:gd name="T11" fmla="*/ 6 h 74"/>
                    <a:gd name="T12" fmla="*/ 3 w 44"/>
                    <a:gd name="T13" fmla="*/ 4 h 74"/>
                    <a:gd name="T14" fmla="*/ 11 w 44"/>
                    <a:gd name="T15" fmla="*/ 3 h 7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>
                    <a:gd name="T0" fmla="*/ 7 w 20"/>
                    <a:gd name="T1" fmla="*/ 2 h 30"/>
                    <a:gd name="T2" fmla="*/ 5 w 20"/>
                    <a:gd name="T3" fmla="*/ 3 h 30"/>
                    <a:gd name="T4" fmla="*/ 7 w 20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>
                    <a:gd name="T0" fmla="*/ 25643 w 682"/>
                    <a:gd name="T1" fmla="*/ 38275 h 557"/>
                    <a:gd name="T2" fmla="*/ 25899 w 682"/>
                    <a:gd name="T3" fmla="*/ 37221 h 557"/>
                    <a:gd name="T4" fmla="*/ 26659 w 682"/>
                    <a:gd name="T5" fmla="*/ 34083 h 557"/>
                    <a:gd name="T6" fmla="*/ 16489 w 682"/>
                    <a:gd name="T7" fmla="*/ 23648 h 557"/>
                    <a:gd name="T8" fmla="*/ 15042 w 682"/>
                    <a:gd name="T9" fmla="*/ 28544 h 557"/>
                    <a:gd name="T10" fmla="*/ 16158 w 682"/>
                    <a:gd name="T11" fmla="*/ 45851 h 557"/>
                    <a:gd name="T12" fmla="*/ 15042 w 682"/>
                    <a:gd name="T13" fmla="*/ 40763 h 557"/>
                    <a:gd name="T14" fmla="*/ 12909 w 682"/>
                    <a:gd name="T15" fmla="*/ 36257 h 557"/>
                    <a:gd name="T16" fmla="*/ 13070 w 682"/>
                    <a:gd name="T17" fmla="*/ 34083 h 557"/>
                    <a:gd name="T18" fmla="*/ 13192 w 682"/>
                    <a:gd name="T19" fmla="*/ 32540 h 557"/>
                    <a:gd name="T20" fmla="*/ 11726 w 682"/>
                    <a:gd name="T21" fmla="*/ 30946 h 557"/>
                    <a:gd name="T22" fmla="*/ 10348 w 682"/>
                    <a:gd name="T23" fmla="*/ 28544 h 557"/>
                    <a:gd name="T24" fmla="*/ 7879 w 682"/>
                    <a:gd name="T25" fmla="*/ 29178 h 557"/>
                    <a:gd name="T26" fmla="*/ 6745 w 682"/>
                    <a:gd name="T27" fmla="*/ 30114 h 557"/>
                    <a:gd name="T28" fmla="*/ 4157 w 682"/>
                    <a:gd name="T29" fmla="*/ 30114 h 557"/>
                    <a:gd name="T30" fmla="*/ 1183 w 682"/>
                    <a:gd name="T31" fmla="*/ 25742 h 557"/>
                    <a:gd name="T32" fmla="*/ 582 w 682"/>
                    <a:gd name="T33" fmla="*/ 24383 h 557"/>
                    <a:gd name="T34" fmla="*/ 0 w 682"/>
                    <a:gd name="T35" fmla="*/ 21740 h 557"/>
                    <a:gd name="T36" fmla="*/ 1289 w 682"/>
                    <a:gd name="T37" fmla="*/ 17587 h 557"/>
                    <a:gd name="T38" fmla="*/ 1716 w 682"/>
                    <a:gd name="T39" fmla="*/ 14916 h 557"/>
                    <a:gd name="T40" fmla="*/ 2721 w 682"/>
                    <a:gd name="T41" fmla="*/ 11762 h 557"/>
                    <a:gd name="T42" fmla="*/ 4340 w 682"/>
                    <a:gd name="T43" fmla="*/ 9546 h 557"/>
                    <a:gd name="T44" fmla="*/ 8931 w 682"/>
                    <a:gd name="T45" fmla="*/ 5533 h 557"/>
                    <a:gd name="T46" fmla="*/ 11726 w 682"/>
                    <a:gd name="T47" fmla="*/ 2488 h 557"/>
                    <a:gd name="T48" fmla="*/ 13746 w 682"/>
                    <a:gd name="T49" fmla="*/ 476 h 557"/>
                    <a:gd name="T50" fmla="*/ 19355 w 682"/>
                    <a:gd name="T51" fmla="*/ 176 h 557"/>
                    <a:gd name="T52" fmla="*/ 21203 w 682"/>
                    <a:gd name="T53" fmla="*/ 0 h 557"/>
                    <a:gd name="T54" fmla="*/ 20458 w 682"/>
                    <a:gd name="T55" fmla="*/ 2783 h 557"/>
                    <a:gd name="T56" fmla="*/ 23611 w 682"/>
                    <a:gd name="T57" fmla="*/ 6959 h 557"/>
                    <a:gd name="T58" fmla="*/ 26505 w 682"/>
                    <a:gd name="T59" fmla="*/ 6106 h 557"/>
                    <a:gd name="T60" fmla="*/ 28192 w 682"/>
                    <a:gd name="T61" fmla="*/ 6727 h 557"/>
                    <a:gd name="T62" fmla="*/ 29785 w 682"/>
                    <a:gd name="T63" fmla="*/ 8013 h 557"/>
                    <a:gd name="T64" fmla="*/ 30504 w 682"/>
                    <a:gd name="T65" fmla="*/ 15507 h 557"/>
                    <a:gd name="T66" fmla="*/ 30504 w 682"/>
                    <a:gd name="T67" fmla="*/ 19803 h 557"/>
                    <a:gd name="T68" fmla="*/ 31909 w 682"/>
                    <a:gd name="T69" fmla="*/ 23351 h 557"/>
                    <a:gd name="T70" fmla="*/ 34404 w 682"/>
                    <a:gd name="T71" fmla="*/ 24746 h 557"/>
                    <a:gd name="T72" fmla="*/ 36235 w 682"/>
                    <a:gd name="T73" fmla="*/ 24383 h 557"/>
                    <a:gd name="T74" fmla="*/ 35382 w 682"/>
                    <a:gd name="T75" fmla="*/ 28066 h 557"/>
                    <a:gd name="T76" fmla="*/ 31909 w 682"/>
                    <a:gd name="T77" fmla="*/ 33603 h 557"/>
                    <a:gd name="T78" fmla="*/ 29219 w 682"/>
                    <a:gd name="T79" fmla="*/ 40023 h 557"/>
                    <a:gd name="T80" fmla="*/ 29639 w 682"/>
                    <a:gd name="T81" fmla="*/ 41922 h 557"/>
                    <a:gd name="T82" fmla="*/ 23177 w 682"/>
                    <a:gd name="T83" fmla="*/ 45851 h 55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>
                    <a:gd name="T0" fmla="*/ 12787 w 257"/>
                    <a:gd name="T1" fmla="*/ 28885 h 347"/>
                    <a:gd name="T2" fmla="*/ 12252 w 257"/>
                    <a:gd name="T3" fmla="*/ 25044 h 347"/>
                    <a:gd name="T4" fmla="*/ 11438 w 257"/>
                    <a:gd name="T5" fmla="*/ 23978 h 347"/>
                    <a:gd name="T6" fmla="*/ 11350 w 257"/>
                    <a:gd name="T7" fmla="*/ 22447 h 347"/>
                    <a:gd name="T8" fmla="*/ 11011 w 257"/>
                    <a:gd name="T9" fmla="*/ 21149 h 347"/>
                    <a:gd name="T10" fmla="*/ 11011 w 257"/>
                    <a:gd name="T11" fmla="*/ 19053 h 347"/>
                    <a:gd name="T12" fmla="*/ 10916 w 257"/>
                    <a:gd name="T13" fmla="*/ 17808 h 347"/>
                    <a:gd name="T14" fmla="*/ 12000 w 257"/>
                    <a:gd name="T15" fmla="*/ 16819 h 347"/>
                    <a:gd name="T16" fmla="*/ 13531 w 257"/>
                    <a:gd name="T17" fmla="*/ 16446 h 347"/>
                    <a:gd name="T18" fmla="*/ 13531 w 257"/>
                    <a:gd name="T19" fmla="*/ 11359 h 347"/>
                    <a:gd name="T20" fmla="*/ 2838 w 257"/>
                    <a:gd name="T21" fmla="*/ 7990 h 347"/>
                    <a:gd name="T22" fmla="*/ 1703 w 257"/>
                    <a:gd name="T23" fmla="*/ 8173 h 347"/>
                    <a:gd name="T24" fmla="*/ 864 w 257"/>
                    <a:gd name="T25" fmla="*/ 8498 h 347"/>
                    <a:gd name="T26" fmla="*/ 0 w 257"/>
                    <a:gd name="T27" fmla="*/ 12434 h 347"/>
                    <a:gd name="T28" fmla="*/ 4880 w 257"/>
                    <a:gd name="T29" fmla="*/ 28799 h 347"/>
                    <a:gd name="T30" fmla="*/ 12787 w 257"/>
                    <a:gd name="T31" fmla="*/ 28885 h 34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hlink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>
                    <a:gd name="T0" fmla="*/ 3 w 19"/>
                    <a:gd name="T1" fmla="*/ 2 h 37"/>
                    <a:gd name="T2" fmla="*/ 3 w 19"/>
                    <a:gd name="T3" fmla="*/ 2 h 37"/>
                    <a:gd name="T4" fmla="*/ 3 w 19"/>
                    <a:gd name="T5" fmla="*/ 2 h 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>
                    <a:gd name="T0" fmla="*/ 11 w 22"/>
                    <a:gd name="T1" fmla="*/ 3 h 20"/>
                    <a:gd name="T2" fmla="*/ 11 w 22"/>
                    <a:gd name="T3" fmla="*/ 0 h 20"/>
                    <a:gd name="T4" fmla="*/ 11 w 22"/>
                    <a:gd name="T5" fmla="*/ 3 h 20"/>
                    <a:gd name="T6" fmla="*/ 8 w 22"/>
                    <a:gd name="T7" fmla="*/ 4 h 20"/>
                    <a:gd name="T8" fmla="*/ 11 w 22"/>
                    <a:gd name="T9" fmla="*/ 3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>
                    <a:gd name="T0" fmla="*/ 24 w 57"/>
                    <a:gd name="T1" fmla="*/ 2 h 30"/>
                    <a:gd name="T2" fmla="*/ 42 w 57"/>
                    <a:gd name="T3" fmla="*/ 2 h 30"/>
                    <a:gd name="T4" fmla="*/ 46 w 57"/>
                    <a:gd name="T5" fmla="*/ 3 h 30"/>
                    <a:gd name="T6" fmla="*/ 24 w 57"/>
                    <a:gd name="T7" fmla="*/ 2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>
                    <a:gd name="T0" fmla="*/ 463 w 693"/>
                    <a:gd name="T1" fmla="*/ 61 h 696"/>
                    <a:gd name="T2" fmla="*/ 383 w 693"/>
                    <a:gd name="T3" fmla="*/ 60 h 696"/>
                    <a:gd name="T4" fmla="*/ 315 w 693"/>
                    <a:gd name="T5" fmla="*/ 56 h 696"/>
                    <a:gd name="T6" fmla="*/ 255 w 693"/>
                    <a:gd name="T7" fmla="*/ 53 h 696"/>
                    <a:gd name="T8" fmla="*/ 227 w 693"/>
                    <a:gd name="T9" fmla="*/ 56 h 696"/>
                    <a:gd name="T10" fmla="*/ 251 w 693"/>
                    <a:gd name="T11" fmla="*/ 57 h 696"/>
                    <a:gd name="T12" fmla="*/ 283 w 693"/>
                    <a:gd name="T13" fmla="*/ 62 h 696"/>
                    <a:gd name="T14" fmla="*/ 311 w 693"/>
                    <a:gd name="T15" fmla="*/ 64 h 696"/>
                    <a:gd name="T16" fmla="*/ 323 w 693"/>
                    <a:gd name="T17" fmla="*/ 71 h 696"/>
                    <a:gd name="T18" fmla="*/ 303 w 693"/>
                    <a:gd name="T19" fmla="*/ 74 h 696"/>
                    <a:gd name="T20" fmla="*/ 251 w 693"/>
                    <a:gd name="T21" fmla="*/ 83 h 696"/>
                    <a:gd name="T22" fmla="*/ 215 w 693"/>
                    <a:gd name="T23" fmla="*/ 83 h 696"/>
                    <a:gd name="T24" fmla="*/ 97 w 693"/>
                    <a:gd name="T25" fmla="*/ 93 h 696"/>
                    <a:gd name="T26" fmla="*/ 77 w 693"/>
                    <a:gd name="T27" fmla="*/ 83 h 696"/>
                    <a:gd name="T28" fmla="*/ 45 w 693"/>
                    <a:gd name="T29" fmla="*/ 70 h 696"/>
                    <a:gd name="T30" fmla="*/ 33 w 693"/>
                    <a:gd name="T31" fmla="*/ 60 h 696"/>
                    <a:gd name="T32" fmla="*/ 53 w 693"/>
                    <a:gd name="T33" fmla="*/ 46 h 696"/>
                    <a:gd name="T34" fmla="*/ 17 w 693"/>
                    <a:gd name="T35" fmla="*/ 52 h 696"/>
                    <a:gd name="T36" fmla="*/ 81 w 693"/>
                    <a:gd name="T37" fmla="*/ 38 h 696"/>
                    <a:gd name="T38" fmla="*/ 113 w 693"/>
                    <a:gd name="T39" fmla="*/ 28 h 696"/>
                    <a:gd name="T40" fmla="*/ 37 w 693"/>
                    <a:gd name="T41" fmla="*/ 28 h 696"/>
                    <a:gd name="T42" fmla="*/ 1 w 693"/>
                    <a:gd name="T43" fmla="*/ 25 h 696"/>
                    <a:gd name="T44" fmla="*/ 25 w 693"/>
                    <a:gd name="T45" fmla="*/ 19 h 696"/>
                    <a:gd name="T46" fmla="*/ 97 w 693"/>
                    <a:gd name="T47" fmla="*/ 16 h 696"/>
                    <a:gd name="T48" fmla="*/ 211 w 693"/>
                    <a:gd name="T49" fmla="*/ 16 h 696"/>
                    <a:gd name="T50" fmla="*/ 219 w 693"/>
                    <a:gd name="T51" fmla="*/ 9 h 696"/>
                    <a:gd name="T52" fmla="*/ 251 w 693"/>
                    <a:gd name="T53" fmla="*/ 0 h 696"/>
                    <a:gd name="T54" fmla="*/ 347 w 693"/>
                    <a:gd name="T55" fmla="*/ 6 h 696"/>
                    <a:gd name="T56" fmla="*/ 319 w 693"/>
                    <a:gd name="T57" fmla="*/ 11 h 696"/>
                    <a:gd name="T58" fmla="*/ 291 w 693"/>
                    <a:gd name="T59" fmla="*/ 24 h 696"/>
                    <a:gd name="T60" fmla="*/ 351 w 693"/>
                    <a:gd name="T61" fmla="*/ 25 h 696"/>
                    <a:gd name="T62" fmla="*/ 363 w 693"/>
                    <a:gd name="T63" fmla="*/ 18 h 696"/>
                    <a:gd name="T64" fmla="*/ 407 w 693"/>
                    <a:gd name="T65" fmla="*/ 13 h 696"/>
                    <a:gd name="T66" fmla="*/ 487 w 693"/>
                    <a:gd name="T67" fmla="*/ 11 h 696"/>
                    <a:gd name="T68" fmla="*/ 514 w 693"/>
                    <a:gd name="T69" fmla="*/ 7 h 696"/>
                    <a:gd name="T70" fmla="*/ 521 w 693"/>
                    <a:gd name="T71" fmla="*/ 61 h 69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>
                    <a:gd name="T0" fmla="*/ 44100 w 931"/>
                    <a:gd name="T1" fmla="*/ 0 h 149"/>
                    <a:gd name="T2" fmla="*/ 7658 w 931"/>
                    <a:gd name="T3" fmla="*/ 2427 h 149"/>
                    <a:gd name="T4" fmla="*/ 4843 w 931"/>
                    <a:gd name="T5" fmla="*/ 3482 h 149"/>
                    <a:gd name="T6" fmla="*/ 3309 w 931"/>
                    <a:gd name="T7" fmla="*/ 3482 h 149"/>
                    <a:gd name="T8" fmla="*/ 1184 w 931"/>
                    <a:gd name="T9" fmla="*/ 6456 h 149"/>
                    <a:gd name="T10" fmla="*/ 0 w 931"/>
                    <a:gd name="T11" fmla="*/ 8769 h 149"/>
                    <a:gd name="T12" fmla="*/ 3158 w 931"/>
                    <a:gd name="T13" fmla="*/ 9641 h 149"/>
                    <a:gd name="T14" fmla="*/ 5173 w 931"/>
                    <a:gd name="T15" fmla="*/ 8005 h 149"/>
                    <a:gd name="T16" fmla="*/ 5787 w 931"/>
                    <a:gd name="T17" fmla="*/ 7052 h 149"/>
                    <a:gd name="T18" fmla="*/ 8947 w 931"/>
                    <a:gd name="T19" fmla="*/ 4349 h 149"/>
                    <a:gd name="T20" fmla="*/ 11496 w 931"/>
                    <a:gd name="T21" fmla="*/ 3861 h 149"/>
                    <a:gd name="T22" fmla="*/ 12693 w 931"/>
                    <a:gd name="T23" fmla="*/ 7835 h 149"/>
                    <a:gd name="T24" fmla="*/ 10059 w 931"/>
                    <a:gd name="T25" fmla="*/ 9162 h 149"/>
                    <a:gd name="T26" fmla="*/ 12343 w 931"/>
                    <a:gd name="T27" fmla="*/ 9475 h 149"/>
                    <a:gd name="T28" fmla="*/ 13366 w 931"/>
                    <a:gd name="T29" fmla="*/ 7524 h 149"/>
                    <a:gd name="T30" fmla="*/ 14231 w 931"/>
                    <a:gd name="T31" fmla="*/ 7693 h 149"/>
                    <a:gd name="T32" fmla="*/ 13528 w 931"/>
                    <a:gd name="T33" fmla="*/ 4529 h 149"/>
                    <a:gd name="T34" fmla="*/ 14231 w 931"/>
                    <a:gd name="T35" fmla="*/ 3707 h 149"/>
                    <a:gd name="T36" fmla="*/ 14793 w 931"/>
                    <a:gd name="T37" fmla="*/ 7365 h 149"/>
                    <a:gd name="T38" fmla="*/ 14231 w 931"/>
                    <a:gd name="T39" fmla="*/ 9475 h 149"/>
                    <a:gd name="T40" fmla="*/ 15858 w 931"/>
                    <a:gd name="T41" fmla="*/ 10876 h 149"/>
                    <a:gd name="T42" fmla="*/ 15980 w 931"/>
                    <a:gd name="T43" fmla="*/ 7693 h 149"/>
                    <a:gd name="T44" fmla="*/ 17710 w 931"/>
                    <a:gd name="T45" fmla="*/ 8607 h 149"/>
                    <a:gd name="T46" fmla="*/ 20430 w 931"/>
                    <a:gd name="T47" fmla="*/ 6141 h 149"/>
                    <a:gd name="T48" fmla="*/ 21880 w 931"/>
                    <a:gd name="T49" fmla="*/ 4174 h 149"/>
                    <a:gd name="T50" fmla="*/ 23505 w 931"/>
                    <a:gd name="T51" fmla="*/ 4662 h 149"/>
                    <a:gd name="T52" fmla="*/ 24330 w 931"/>
                    <a:gd name="T53" fmla="*/ 4174 h 149"/>
                    <a:gd name="T54" fmla="*/ 23056 w 931"/>
                    <a:gd name="T55" fmla="*/ 3707 h 149"/>
                    <a:gd name="T56" fmla="*/ 25365 w 931"/>
                    <a:gd name="T57" fmla="*/ 2909 h 149"/>
                    <a:gd name="T58" fmla="*/ 29088 w 931"/>
                    <a:gd name="T59" fmla="*/ 4529 h 149"/>
                    <a:gd name="T60" fmla="*/ 31074 w 931"/>
                    <a:gd name="T61" fmla="*/ 3482 h 149"/>
                    <a:gd name="T62" fmla="*/ 31210 w 931"/>
                    <a:gd name="T63" fmla="*/ 5288 h 149"/>
                    <a:gd name="T64" fmla="*/ 30374 w 931"/>
                    <a:gd name="T65" fmla="*/ 8442 h 149"/>
                    <a:gd name="T66" fmla="*/ 32695 w 931"/>
                    <a:gd name="T67" fmla="*/ 7365 h 149"/>
                    <a:gd name="T68" fmla="*/ 33367 w 931"/>
                    <a:gd name="T69" fmla="*/ 6734 h 149"/>
                    <a:gd name="T70" fmla="*/ 34665 w 931"/>
                    <a:gd name="T71" fmla="*/ 5096 h 149"/>
                    <a:gd name="T72" fmla="*/ 42460 w 931"/>
                    <a:gd name="T73" fmla="*/ 7052 h 14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>
                    <a:gd name="T0" fmla="*/ 3 w 31"/>
                    <a:gd name="T1" fmla="*/ 5 h 30"/>
                    <a:gd name="T2" fmla="*/ 21 w 31"/>
                    <a:gd name="T3" fmla="*/ 0 h 30"/>
                    <a:gd name="T4" fmla="*/ 15 w 31"/>
                    <a:gd name="T5" fmla="*/ 4 h 30"/>
                    <a:gd name="T6" fmla="*/ 3 w 31"/>
                    <a:gd name="T7" fmla="*/ 5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>
                    <a:gd name="T0" fmla="*/ 6 w 44"/>
                    <a:gd name="T1" fmla="*/ 6 h 32"/>
                    <a:gd name="T2" fmla="*/ 32 w 44"/>
                    <a:gd name="T3" fmla="*/ 0 h 32"/>
                    <a:gd name="T4" fmla="*/ 48 w 44"/>
                    <a:gd name="T5" fmla="*/ 3 h 32"/>
                    <a:gd name="T6" fmla="*/ 6 w 44"/>
                    <a:gd name="T7" fmla="*/ 6 h 3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>
                    <a:gd name="T0" fmla="*/ 37 w 76"/>
                    <a:gd name="T1" fmla="*/ 2 h 18"/>
                    <a:gd name="T2" fmla="*/ 25 w 76"/>
                    <a:gd name="T3" fmla="*/ 2 h 18"/>
                    <a:gd name="T4" fmla="*/ 37 w 76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>
                    <a:gd name="T0" fmla="*/ 0 w 42"/>
                    <a:gd name="T1" fmla="*/ 4 h 44"/>
                    <a:gd name="T2" fmla="*/ 12 w 42"/>
                    <a:gd name="T3" fmla="*/ 3 h 44"/>
                    <a:gd name="T4" fmla="*/ 0 w 42"/>
                    <a:gd name="T5" fmla="*/ 4 h 4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>
                    <a:gd name="T0" fmla="*/ 7 w 31"/>
                    <a:gd name="T1" fmla="*/ 2 h 30"/>
                    <a:gd name="T2" fmla="*/ 57 w 31"/>
                    <a:gd name="T3" fmla="*/ 2 h 30"/>
                    <a:gd name="T4" fmla="*/ 7 w 31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6"/>
                <a:ext cx="5739" cy="1022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363" y="1"/>
                <a:ext cx="4919" cy="1034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7" name="Picture 91" descr="earth"/>
            <p:cNvPicPr>
              <a:picLocks noChangeAspect="1" noChangeArrowheads="1"/>
            </p:cNvPicPr>
            <p:nvPr userDrawn="1"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12188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981200" y="1828800"/>
            <a:ext cx="7512050" cy="2362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412189" name="Rectangle 9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572000"/>
            <a:ext cx="751205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94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7785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9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7100" y="63246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9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2950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DF1FD-4E68-403C-B755-796CF3726C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77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91E55-043F-4098-ABEC-91F2886BB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2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8963" y="930275"/>
            <a:ext cx="2224087" cy="53324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6700" y="930275"/>
            <a:ext cx="6519863" cy="53324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B4FAF-38AE-449A-A1B0-90AA56320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579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01B21-4D01-428B-A0FB-2F8915F186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583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66700" y="930275"/>
            <a:ext cx="8896350" cy="5332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B166A-DC41-40CD-9C9A-D4E090A689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175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DF6BC-B1A8-473F-A539-C26835537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51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1FBB7-90C2-4EE0-895D-A63A770C3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93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08218-75E6-4C00-A29A-5871D8EB6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48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42950" y="2147888"/>
            <a:ext cx="413385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2147888"/>
            <a:ext cx="413385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8C02A-998B-48F2-BF72-9351D99D1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42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F56CA-C78E-4F25-8AF9-E9E72B93E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25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F7520-7099-41BA-A2E5-02232E5F9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50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D556D-A182-46A3-A13D-29933C437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31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669E4-A26B-4353-A8A8-F08462758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31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42FD4-0D35-4403-A4BF-69EF6F2F8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25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930275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2147888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11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3246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fld id="{30C57E69-7141-47C3-88AA-0E2EB9F85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84163" y="87313"/>
            <a:ext cx="9194800" cy="831850"/>
            <a:chOff x="165" y="55"/>
            <a:chExt cx="5347" cy="524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4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>
                  <a:gd name="T0" fmla="*/ 4848 w 4848"/>
                  <a:gd name="T1" fmla="*/ 48 h 432"/>
                  <a:gd name="T2" fmla="*/ 4848 w 4848"/>
                  <a:gd name="T3" fmla="*/ 432 h 432"/>
                  <a:gd name="T4" fmla="*/ 0 w 4848"/>
                  <a:gd name="T5" fmla="*/ 432 h 432"/>
                  <a:gd name="T6" fmla="*/ 0 w 4848"/>
                  <a:gd name="T7" fmla="*/ 0 h 432"/>
                  <a:gd name="T8" fmla="*/ 4848 w 4848"/>
                  <a:gd name="T9" fmla="*/ 0 h 432"/>
                  <a:gd name="T10" fmla="*/ 4848 w 4848"/>
                  <a:gd name="T11" fmla="*/ 48 h 4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5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128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>
                      <a:gd name="T0" fmla="*/ 0 w 15"/>
                      <a:gd name="T1" fmla="*/ 0 h 23"/>
                      <a:gd name="T2" fmla="*/ 0 w 15"/>
                      <a:gd name="T3" fmla="*/ 0 h 23"/>
                      <a:gd name="T4" fmla="*/ 0 w 15"/>
                      <a:gd name="T5" fmla="*/ 0 h 23"/>
                      <a:gd name="T6" fmla="*/ 0 w 15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9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>
                      <a:gd name="T0" fmla="*/ 0 w 20"/>
                      <a:gd name="T1" fmla="*/ 0 h 23"/>
                      <a:gd name="T2" fmla="*/ 0 w 20"/>
                      <a:gd name="T3" fmla="*/ 0 h 23"/>
                      <a:gd name="T4" fmla="*/ 0 w 20"/>
                      <a:gd name="T5" fmla="*/ 0 h 23"/>
                      <a:gd name="T6" fmla="*/ 0 w 20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0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1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2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3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4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5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6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7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8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9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0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1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2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3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4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>
                      <a:gd name="T0" fmla="*/ 0 w 26"/>
                      <a:gd name="T1" fmla="*/ 0 h 22"/>
                      <a:gd name="T2" fmla="*/ 0 w 26"/>
                      <a:gd name="T3" fmla="*/ 0 h 22"/>
                      <a:gd name="T4" fmla="*/ 0 w 26"/>
                      <a:gd name="T5" fmla="*/ 0 h 22"/>
                      <a:gd name="T6" fmla="*/ 0 w 26"/>
                      <a:gd name="T7" fmla="*/ 0 h 2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5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6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7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8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9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0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1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>
                      <a:gd name="T0" fmla="*/ 1 w 471"/>
                      <a:gd name="T1" fmla="*/ 3 h 281"/>
                      <a:gd name="T2" fmla="*/ 1 w 471"/>
                      <a:gd name="T3" fmla="*/ 3 h 281"/>
                      <a:gd name="T4" fmla="*/ 1 w 471"/>
                      <a:gd name="T5" fmla="*/ 3 h 281"/>
                      <a:gd name="T6" fmla="*/ 1 w 471"/>
                      <a:gd name="T7" fmla="*/ 3 h 281"/>
                      <a:gd name="T8" fmla="*/ 1 w 471"/>
                      <a:gd name="T9" fmla="*/ 3 h 281"/>
                      <a:gd name="T10" fmla="*/ 0 w 471"/>
                      <a:gd name="T11" fmla="*/ 2 h 281"/>
                      <a:gd name="T12" fmla="*/ 1 w 471"/>
                      <a:gd name="T13" fmla="*/ 2 h 281"/>
                      <a:gd name="T14" fmla="*/ 1 w 471"/>
                      <a:gd name="T15" fmla="*/ 2 h 281"/>
                      <a:gd name="T16" fmla="*/ 1 w 471"/>
                      <a:gd name="T17" fmla="*/ 2 h 281"/>
                      <a:gd name="T18" fmla="*/ 1 w 471"/>
                      <a:gd name="T19" fmla="*/ 1 h 281"/>
                      <a:gd name="T20" fmla="*/ 1 w 471"/>
                      <a:gd name="T21" fmla="*/ 1 h 281"/>
                      <a:gd name="T22" fmla="*/ 1 w 471"/>
                      <a:gd name="T23" fmla="*/ 1 h 281"/>
                      <a:gd name="T24" fmla="*/ 1 w 471"/>
                      <a:gd name="T25" fmla="*/ 1 h 281"/>
                      <a:gd name="T26" fmla="*/ 1 w 471"/>
                      <a:gd name="T27" fmla="*/ 1 h 281"/>
                      <a:gd name="T28" fmla="*/ 1 w 471"/>
                      <a:gd name="T29" fmla="*/ 1 h 281"/>
                      <a:gd name="T30" fmla="*/ 1 w 471"/>
                      <a:gd name="T31" fmla="*/ 1 h 281"/>
                      <a:gd name="T32" fmla="*/ 1 w 471"/>
                      <a:gd name="T33" fmla="*/ 1 h 281"/>
                      <a:gd name="T34" fmla="*/ 1 w 471"/>
                      <a:gd name="T35" fmla="*/ 0 h 281"/>
                      <a:gd name="T36" fmla="*/ 1 w 471"/>
                      <a:gd name="T37" fmla="*/ 1 h 281"/>
                      <a:gd name="T38" fmla="*/ 1 w 471"/>
                      <a:gd name="T39" fmla="*/ 1 h 281"/>
                      <a:gd name="T40" fmla="*/ 1 w 471"/>
                      <a:gd name="T41" fmla="*/ 1 h 281"/>
                      <a:gd name="T42" fmla="*/ 1 w 471"/>
                      <a:gd name="T43" fmla="*/ 1 h 281"/>
                      <a:gd name="T44" fmla="*/ 1 w 471"/>
                      <a:gd name="T45" fmla="*/ 1 h 281"/>
                      <a:gd name="T46" fmla="*/ 2 w 471"/>
                      <a:gd name="T47" fmla="*/ 1 h 281"/>
                      <a:gd name="T48" fmla="*/ 2 w 471"/>
                      <a:gd name="T49" fmla="*/ 1 h 281"/>
                      <a:gd name="T50" fmla="*/ 2 w 471"/>
                      <a:gd name="T51" fmla="*/ 1 h 281"/>
                      <a:gd name="T52" fmla="*/ 2 w 471"/>
                      <a:gd name="T53" fmla="*/ 1 h 281"/>
                      <a:gd name="T54" fmla="*/ 2 w 471"/>
                      <a:gd name="T55" fmla="*/ 1 h 281"/>
                      <a:gd name="T56" fmla="*/ 3 w 471"/>
                      <a:gd name="T57" fmla="*/ 1 h 281"/>
                      <a:gd name="T58" fmla="*/ 3 w 471"/>
                      <a:gd name="T59" fmla="*/ 1 h 281"/>
                      <a:gd name="T60" fmla="*/ 3 w 471"/>
                      <a:gd name="T61" fmla="*/ 1 h 281"/>
                      <a:gd name="T62" fmla="*/ 3 w 471"/>
                      <a:gd name="T63" fmla="*/ 1 h 281"/>
                      <a:gd name="T64" fmla="*/ 3 w 471"/>
                      <a:gd name="T65" fmla="*/ 1 h 281"/>
                      <a:gd name="T66" fmla="*/ 3 w 471"/>
                      <a:gd name="T67" fmla="*/ 1 h 281"/>
                      <a:gd name="T68" fmla="*/ 3 w 471"/>
                      <a:gd name="T69" fmla="*/ 1 h 281"/>
                      <a:gd name="T70" fmla="*/ 3 w 471"/>
                      <a:gd name="T71" fmla="*/ 1 h 281"/>
                      <a:gd name="T72" fmla="*/ 3 w 471"/>
                      <a:gd name="T73" fmla="*/ 1 h 281"/>
                      <a:gd name="T74" fmla="*/ 4 w 471"/>
                      <a:gd name="T75" fmla="*/ 1 h 281"/>
                      <a:gd name="T76" fmla="*/ 4 w 471"/>
                      <a:gd name="T77" fmla="*/ 1 h 281"/>
                      <a:gd name="T78" fmla="*/ 3 w 471"/>
                      <a:gd name="T79" fmla="*/ 2 h 281"/>
                      <a:gd name="T80" fmla="*/ 4 w 471"/>
                      <a:gd name="T81" fmla="*/ 2 h 281"/>
                      <a:gd name="T82" fmla="*/ 4 w 471"/>
                      <a:gd name="T83" fmla="*/ 2 h 281"/>
                      <a:gd name="T84" fmla="*/ 4 w 471"/>
                      <a:gd name="T85" fmla="*/ 2 h 281"/>
                      <a:gd name="T86" fmla="*/ 4 w 471"/>
                      <a:gd name="T87" fmla="*/ 2 h 281"/>
                      <a:gd name="T88" fmla="*/ 4 w 471"/>
                      <a:gd name="T89" fmla="*/ 2 h 281"/>
                      <a:gd name="T90" fmla="*/ 4 w 471"/>
                      <a:gd name="T91" fmla="*/ 2 h 281"/>
                      <a:gd name="T92" fmla="*/ 4 w 471"/>
                      <a:gd name="T93" fmla="*/ 2 h 281"/>
                      <a:gd name="T94" fmla="*/ 4 w 471"/>
                      <a:gd name="T95" fmla="*/ 2 h 281"/>
                      <a:gd name="T96" fmla="*/ 4 w 471"/>
                      <a:gd name="T97" fmla="*/ 2 h 281"/>
                      <a:gd name="T98" fmla="*/ 4 w 471"/>
                      <a:gd name="T99" fmla="*/ 2 h 281"/>
                      <a:gd name="T100" fmla="*/ 5 w 471"/>
                      <a:gd name="T101" fmla="*/ 2 h 281"/>
                      <a:gd name="T102" fmla="*/ 5 w 471"/>
                      <a:gd name="T103" fmla="*/ 3 h 281"/>
                      <a:gd name="T104" fmla="*/ 5 w 471"/>
                      <a:gd name="T105" fmla="*/ 3 h 281"/>
                      <a:gd name="T106" fmla="*/ 4 w 471"/>
                      <a:gd name="T107" fmla="*/ 3 h 281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</a:gdLst>
                    <a:ahLst/>
                    <a:cxnLst>
                      <a:cxn ang="T108">
                        <a:pos x="T0" y="T1"/>
                      </a:cxn>
                      <a:cxn ang="T109">
                        <a:pos x="T2" y="T3"/>
                      </a:cxn>
                      <a:cxn ang="T110">
                        <a:pos x="T4" y="T5"/>
                      </a:cxn>
                      <a:cxn ang="T111">
                        <a:pos x="T6" y="T7"/>
                      </a:cxn>
                      <a:cxn ang="T112">
                        <a:pos x="T8" y="T9"/>
                      </a:cxn>
                      <a:cxn ang="T113">
                        <a:pos x="T10" y="T11"/>
                      </a:cxn>
                      <a:cxn ang="T114">
                        <a:pos x="T12" y="T13"/>
                      </a:cxn>
                      <a:cxn ang="T115">
                        <a:pos x="T14" y="T15"/>
                      </a:cxn>
                      <a:cxn ang="T116">
                        <a:pos x="T16" y="T17"/>
                      </a:cxn>
                      <a:cxn ang="T117">
                        <a:pos x="T18" y="T19"/>
                      </a:cxn>
                      <a:cxn ang="T118">
                        <a:pos x="T20" y="T21"/>
                      </a:cxn>
                      <a:cxn ang="T119">
                        <a:pos x="T22" y="T23"/>
                      </a:cxn>
                      <a:cxn ang="T120">
                        <a:pos x="T24" y="T25"/>
                      </a:cxn>
                      <a:cxn ang="T121">
                        <a:pos x="T26" y="T27"/>
                      </a:cxn>
                      <a:cxn ang="T122">
                        <a:pos x="T28" y="T29"/>
                      </a:cxn>
                      <a:cxn ang="T123">
                        <a:pos x="T30" y="T31"/>
                      </a:cxn>
                      <a:cxn ang="T124">
                        <a:pos x="T32" y="T33"/>
                      </a:cxn>
                      <a:cxn ang="T125">
                        <a:pos x="T34" y="T35"/>
                      </a:cxn>
                      <a:cxn ang="T126">
                        <a:pos x="T36" y="T37"/>
                      </a:cxn>
                      <a:cxn ang="T127">
                        <a:pos x="T38" y="T39"/>
                      </a:cxn>
                      <a:cxn ang="T128">
                        <a:pos x="T40" y="T41"/>
                      </a:cxn>
                      <a:cxn ang="T129">
                        <a:pos x="T42" y="T43"/>
                      </a:cxn>
                      <a:cxn ang="T130">
                        <a:pos x="T44" y="T45"/>
                      </a:cxn>
                      <a:cxn ang="T131">
                        <a:pos x="T46" y="T47"/>
                      </a:cxn>
                      <a:cxn ang="T132">
                        <a:pos x="T48" y="T49"/>
                      </a:cxn>
                      <a:cxn ang="T133">
                        <a:pos x="T50" y="T51"/>
                      </a:cxn>
                      <a:cxn ang="T134">
                        <a:pos x="T52" y="T53"/>
                      </a:cxn>
                      <a:cxn ang="T135">
                        <a:pos x="T54" y="T55"/>
                      </a:cxn>
                      <a:cxn ang="T136">
                        <a:pos x="T56" y="T57"/>
                      </a:cxn>
                      <a:cxn ang="T137">
                        <a:pos x="T58" y="T59"/>
                      </a:cxn>
                      <a:cxn ang="T138">
                        <a:pos x="T60" y="T61"/>
                      </a:cxn>
                      <a:cxn ang="T139">
                        <a:pos x="T62" y="T63"/>
                      </a:cxn>
                      <a:cxn ang="T140">
                        <a:pos x="T64" y="T65"/>
                      </a:cxn>
                      <a:cxn ang="T141">
                        <a:pos x="T66" y="T67"/>
                      </a:cxn>
                      <a:cxn ang="T142">
                        <a:pos x="T68" y="T69"/>
                      </a:cxn>
                      <a:cxn ang="T143">
                        <a:pos x="T70" y="T71"/>
                      </a:cxn>
                      <a:cxn ang="T144">
                        <a:pos x="T72" y="T73"/>
                      </a:cxn>
                      <a:cxn ang="T145">
                        <a:pos x="T74" y="T75"/>
                      </a:cxn>
                      <a:cxn ang="T146">
                        <a:pos x="T76" y="T77"/>
                      </a:cxn>
                      <a:cxn ang="T147">
                        <a:pos x="T78" y="T79"/>
                      </a:cxn>
                      <a:cxn ang="T148">
                        <a:pos x="T80" y="T81"/>
                      </a:cxn>
                      <a:cxn ang="T149">
                        <a:pos x="T82" y="T83"/>
                      </a:cxn>
                      <a:cxn ang="T150">
                        <a:pos x="T84" y="T85"/>
                      </a:cxn>
                      <a:cxn ang="T151">
                        <a:pos x="T86" y="T87"/>
                      </a:cxn>
                      <a:cxn ang="T152">
                        <a:pos x="T88" y="T89"/>
                      </a:cxn>
                      <a:cxn ang="T153">
                        <a:pos x="T90" y="T91"/>
                      </a:cxn>
                      <a:cxn ang="T154">
                        <a:pos x="T92" y="T93"/>
                      </a:cxn>
                      <a:cxn ang="T155">
                        <a:pos x="T94" y="T95"/>
                      </a:cxn>
                      <a:cxn ang="T156">
                        <a:pos x="T96" y="T97"/>
                      </a:cxn>
                      <a:cxn ang="T157">
                        <a:pos x="T98" y="T99"/>
                      </a:cxn>
                      <a:cxn ang="T158">
                        <a:pos x="T100" y="T101"/>
                      </a:cxn>
                      <a:cxn ang="T159">
                        <a:pos x="T102" y="T103"/>
                      </a:cxn>
                      <a:cxn ang="T160">
                        <a:pos x="T104" y="T105"/>
                      </a:cxn>
                      <a:cxn ang="T161">
                        <a:pos x="T106" y="T107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2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>
                      <a:gd name="T0" fmla="*/ 0 w 984"/>
                      <a:gd name="T1" fmla="*/ 0 h 844"/>
                      <a:gd name="T2" fmla="*/ 0 w 984"/>
                      <a:gd name="T3" fmla="*/ 0 h 844"/>
                      <a:gd name="T4" fmla="*/ 0 w 984"/>
                      <a:gd name="T5" fmla="*/ 0 h 844"/>
                      <a:gd name="T6" fmla="*/ 0 w 984"/>
                      <a:gd name="T7" fmla="*/ 0 h 844"/>
                      <a:gd name="T8" fmla="*/ 0 w 984"/>
                      <a:gd name="T9" fmla="*/ 0 h 844"/>
                      <a:gd name="T10" fmla="*/ 0 w 984"/>
                      <a:gd name="T11" fmla="*/ 0 h 844"/>
                      <a:gd name="T12" fmla="*/ 0 w 984"/>
                      <a:gd name="T13" fmla="*/ 0 h 844"/>
                      <a:gd name="T14" fmla="*/ 0 w 984"/>
                      <a:gd name="T15" fmla="*/ 0 h 844"/>
                      <a:gd name="T16" fmla="*/ 0 w 984"/>
                      <a:gd name="T17" fmla="*/ 0 h 844"/>
                      <a:gd name="T18" fmla="*/ 0 w 984"/>
                      <a:gd name="T19" fmla="*/ 0 h 844"/>
                      <a:gd name="T20" fmla="*/ 0 w 984"/>
                      <a:gd name="T21" fmla="*/ 0 h 844"/>
                      <a:gd name="T22" fmla="*/ 0 w 984"/>
                      <a:gd name="T23" fmla="*/ 0 h 844"/>
                      <a:gd name="T24" fmla="*/ 0 w 984"/>
                      <a:gd name="T25" fmla="*/ 0 h 844"/>
                      <a:gd name="T26" fmla="*/ 0 w 984"/>
                      <a:gd name="T27" fmla="*/ 0 h 844"/>
                      <a:gd name="T28" fmla="*/ 0 w 984"/>
                      <a:gd name="T29" fmla="*/ 0 h 844"/>
                      <a:gd name="T30" fmla="*/ 0 w 984"/>
                      <a:gd name="T31" fmla="*/ 0 h 844"/>
                      <a:gd name="T32" fmla="*/ 0 w 984"/>
                      <a:gd name="T33" fmla="*/ 0 h 844"/>
                      <a:gd name="T34" fmla="*/ 0 w 984"/>
                      <a:gd name="T35" fmla="*/ 0 h 844"/>
                      <a:gd name="T36" fmla="*/ 0 w 984"/>
                      <a:gd name="T37" fmla="*/ 0 h 844"/>
                      <a:gd name="T38" fmla="*/ 0 w 984"/>
                      <a:gd name="T39" fmla="*/ 0 h 844"/>
                      <a:gd name="T40" fmla="*/ 0 w 984"/>
                      <a:gd name="T41" fmla="*/ 0 h 844"/>
                      <a:gd name="T42" fmla="*/ 0 w 984"/>
                      <a:gd name="T43" fmla="*/ 0 h 844"/>
                      <a:gd name="T44" fmla="*/ 0 w 984"/>
                      <a:gd name="T45" fmla="*/ 0 h 844"/>
                      <a:gd name="T46" fmla="*/ 0 w 984"/>
                      <a:gd name="T47" fmla="*/ 0 h 844"/>
                      <a:gd name="T48" fmla="*/ 0 w 984"/>
                      <a:gd name="T49" fmla="*/ 0 h 844"/>
                      <a:gd name="T50" fmla="*/ 0 w 984"/>
                      <a:gd name="T51" fmla="*/ 0 h 844"/>
                      <a:gd name="T52" fmla="*/ 0 w 984"/>
                      <a:gd name="T53" fmla="*/ 0 h 844"/>
                      <a:gd name="T54" fmla="*/ 0 w 984"/>
                      <a:gd name="T55" fmla="*/ 0 h 844"/>
                      <a:gd name="T56" fmla="*/ 0 w 984"/>
                      <a:gd name="T57" fmla="*/ 0 h 844"/>
                      <a:gd name="T58" fmla="*/ 0 w 984"/>
                      <a:gd name="T59" fmla="*/ 0 h 844"/>
                      <a:gd name="T60" fmla="*/ 0 w 984"/>
                      <a:gd name="T61" fmla="*/ 0 h 844"/>
                      <a:gd name="T62" fmla="*/ 0 w 984"/>
                      <a:gd name="T63" fmla="*/ 0 h 844"/>
                      <a:gd name="T64" fmla="*/ 0 w 984"/>
                      <a:gd name="T65" fmla="*/ 0 h 844"/>
                      <a:gd name="T66" fmla="*/ 0 w 984"/>
                      <a:gd name="T67" fmla="*/ 0 h 844"/>
                      <a:gd name="T68" fmla="*/ 0 w 984"/>
                      <a:gd name="T69" fmla="*/ 0 h 844"/>
                      <a:gd name="T70" fmla="*/ 0 w 984"/>
                      <a:gd name="T71" fmla="*/ 0 h 844"/>
                      <a:gd name="T72" fmla="*/ 0 w 984"/>
                      <a:gd name="T73" fmla="*/ 0 h 844"/>
                      <a:gd name="T74" fmla="*/ 0 w 984"/>
                      <a:gd name="T75" fmla="*/ 0 h 844"/>
                      <a:gd name="T76" fmla="*/ 0 w 984"/>
                      <a:gd name="T77" fmla="*/ 0 h 844"/>
                      <a:gd name="T78" fmla="*/ 0 w 984"/>
                      <a:gd name="T79" fmla="*/ 0 h 844"/>
                      <a:gd name="T80" fmla="*/ 0 w 984"/>
                      <a:gd name="T81" fmla="*/ 0 h 844"/>
                      <a:gd name="T82" fmla="*/ 0 w 984"/>
                      <a:gd name="T83" fmla="*/ 0 h 844"/>
                      <a:gd name="T84" fmla="*/ 0 w 984"/>
                      <a:gd name="T85" fmla="*/ 0 h 844"/>
                      <a:gd name="T86" fmla="*/ 0 w 984"/>
                      <a:gd name="T87" fmla="*/ 0 h 844"/>
                      <a:gd name="T88" fmla="*/ 0 w 984"/>
                      <a:gd name="T89" fmla="*/ 0 h 844"/>
                      <a:gd name="T90" fmla="*/ 0 w 984"/>
                      <a:gd name="T91" fmla="*/ 0 h 844"/>
                      <a:gd name="T92" fmla="*/ 0 w 984"/>
                      <a:gd name="T93" fmla="*/ 0 h 844"/>
                      <a:gd name="T94" fmla="*/ 0 w 984"/>
                      <a:gd name="T95" fmla="*/ 0 h 844"/>
                      <a:gd name="T96" fmla="*/ 0 w 984"/>
                      <a:gd name="T97" fmla="*/ 0 h 844"/>
                      <a:gd name="T98" fmla="*/ 0 w 984"/>
                      <a:gd name="T99" fmla="*/ 0 h 844"/>
                      <a:gd name="T100" fmla="*/ 0 w 984"/>
                      <a:gd name="T101" fmla="*/ 0 h 844"/>
                      <a:gd name="T102" fmla="*/ 0 w 984"/>
                      <a:gd name="T103" fmla="*/ 0 h 844"/>
                      <a:gd name="T104" fmla="*/ 0 w 984"/>
                      <a:gd name="T105" fmla="*/ 0 h 844"/>
                      <a:gd name="T106" fmla="*/ 0 w 984"/>
                      <a:gd name="T107" fmla="*/ 0 h 844"/>
                      <a:gd name="T108" fmla="*/ 0 w 984"/>
                      <a:gd name="T109" fmla="*/ 0 h 844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3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>
                      <a:gd name="T0" fmla="*/ 0 w 36"/>
                      <a:gd name="T1" fmla="*/ 0 h 48"/>
                      <a:gd name="T2" fmla="*/ 0 w 36"/>
                      <a:gd name="T3" fmla="*/ 0 h 48"/>
                      <a:gd name="T4" fmla="*/ 0 w 36"/>
                      <a:gd name="T5" fmla="*/ 0 h 4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4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>
                      <a:gd name="T0" fmla="*/ 0 w 36"/>
                      <a:gd name="T1" fmla="*/ 0 h 37"/>
                      <a:gd name="T2" fmla="*/ 0 w 36"/>
                      <a:gd name="T3" fmla="*/ 0 h 37"/>
                      <a:gd name="T4" fmla="*/ 0 w 36"/>
                      <a:gd name="T5" fmla="*/ 0 h 37"/>
                      <a:gd name="T6" fmla="*/ 0 w 36"/>
                      <a:gd name="T7" fmla="*/ 0 h 37"/>
                      <a:gd name="T8" fmla="*/ 0 w 36"/>
                      <a:gd name="T9" fmla="*/ 0 h 3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5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>
                      <a:gd name="T0" fmla="*/ 0 w 170"/>
                      <a:gd name="T1" fmla="*/ 0 h 96"/>
                      <a:gd name="T2" fmla="*/ 0 w 170"/>
                      <a:gd name="T3" fmla="*/ 0 h 96"/>
                      <a:gd name="T4" fmla="*/ 0 w 170"/>
                      <a:gd name="T5" fmla="*/ 0 h 96"/>
                      <a:gd name="T6" fmla="*/ 0 w 170"/>
                      <a:gd name="T7" fmla="*/ 0 h 96"/>
                      <a:gd name="T8" fmla="*/ 0 w 170"/>
                      <a:gd name="T9" fmla="*/ 0 h 96"/>
                      <a:gd name="T10" fmla="*/ 0 w 170"/>
                      <a:gd name="T11" fmla="*/ 0 h 96"/>
                      <a:gd name="T12" fmla="*/ 0 w 170"/>
                      <a:gd name="T13" fmla="*/ 0 h 96"/>
                      <a:gd name="T14" fmla="*/ 0 w 170"/>
                      <a:gd name="T15" fmla="*/ 0 h 96"/>
                      <a:gd name="T16" fmla="*/ 0 w 170"/>
                      <a:gd name="T17" fmla="*/ 0 h 96"/>
                      <a:gd name="T18" fmla="*/ 0 w 170"/>
                      <a:gd name="T19" fmla="*/ 0 h 96"/>
                      <a:gd name="T20" fmla="*/ 0 w 170"/>
                      <a:gd name="T21" fmla="*/ 0 h 96"/>
                      <a:gd name="T22" fmla="*/ 0 w 170"/>
                      <a:gd name="T23" fmla="*/ 0 h 9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6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>
                      <a:gd name="T0" fmla="*/ 0 w 138"/>
                      <a:gd name="T1" fmla="*/ 0 h 44"/>
                      <a:gd name="T2" fmla="*/ 0 w 138"/>
                      <a:gd name="T3" fmla="*/ 0 h 44"/>
                      <a:gd name="T4" fmla="*/ 0 w 138"/>
                      <a:gd name="T5" fmla="*/ 0 h 44"/>
                      <a:gd name="T6" fmla="*/ 0 w 138"/>
                      <a:gd name="T7" fmla="*/ 0 h 44"/>
                      <a:gd name="T8" fmla="*/ 0 w 138"/>
                      <a:gd name="T9" fmla="*/ 0 h 44"/>
                      <a:gd name="T10" fmla="*/ 0 w 138"/>
                      <a:gd name="T11" fmla="*/ 0 h 44"/>
                      <a:gd name="T12" fmla="*/ 0 w 138"/>
                      <a:gd name="T13" fmla="*/ 0 h 44"/>
                      <a:gd name="T14" fmla="*/ 0 w 138"/>
                      <a:gd name="T15" fmla="*/ 0 h 44"/>
                      <a:gd name="T16" fmla="*/ 0 w 138"/>
                      <a:gd name="T17" fmla="*/ 0 h 4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7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>
                      <a:gd name="T0" fmla="*/ 0 w 57"/>
                      <a:gd name="T1" fmla="*/ 0 h 42"/>
                      <a:gd name="T2" fmla="*/ 0 w 57"/>
                      <a:gd name="T3" fmla="*/ 0 h 42"/>
                      <a:gd name="T4" fmla="*/ 0 w 57"/>
                      <a:gd name="T5" fmla="*/ 0 h 4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8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>
                      <a:gd name="T0" fmla="*/ 0 w 39"/>
                      <a:gd name="T1" fmla="*/ 0 h 52"/>
                      <a:gd name="T2" fmla="*/ 0 w 39"/>
                      <a:gd name="T3" fmla="*/ 0 h 52"/>
                      <a:gd name="T4" fmla="*/ 0 w 39"/>
                      <a:gd name="T5" fmla="*/ 0 h 5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9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>
                      <a:gd name="T0" fmla="*/ 0 w 44"/>
                      <a:gd name="T1" fmla="*/ 0 h 80"/>
                      <a:gd name="T2" fmla="*/ 0 w 44"/>
                      <a:gd name="T3" fmla="*/ 0 h 80"/>
                      <a:gd name="T4" fmla="*/ 0 w 44"/>
                      <a:gd name="T5" fmla="*/ 0 h 80"/>
                      <a:gd name="T6" fmla="*/ 0 w 44"/>
                      <a:gd name="T7" fmla="*/ 0 h 80"/>
                      <a:gd name="T8" fmla="*/ 0 w 44"/>
                      <a:gd name="T9" fmla="*/ 0 h 80"/>
                      <a:gd name="T10" fmla="*/ 0 w 44"/>
                      <a:gd name="T11" fmla="*/ 0 h 80"/>
                      <a:gd name="T12" fmla="*/ 0 w 44"/>
                      <a:gd name="T13" fmla="*/ 0 h 8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0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>
                      <a:gd name="T0" fmla="*/ 3 w 323"/>
                      <a:gd name="T1" fmla="*/ 1 h 64"/>
                      <a:gd name="T2" fmla="*/ 3 w 323"/>
                      <a:gd name="T3" fmla="*/ 1 h 64"/>
                      <a:gd name="T4" fmla="*/ 3 w 323"/>
                      <a:gd name="T5" fmla="*/ 0 h 64"/>
                      <a:gd name="T6" fmla="*/ 3 w 323"/>
                      <a:gd name="T7" fmla="*/ 0 h 64"/>
                      <a:gd name="T8" fmla="*/ 3 w 323"/>
                      <a:gd name="T9" fmla="*/ 1 h 64"/>
                      <a:gd name="T10" fmla="*/ 3 w 323"/>
                      <a:gd name="T11" fmla="*/ 1 h 64"/>
                      <a:gd name="T12" fmla="*/ 3 w 323"/>
                      <a:gd name="T13" fmla="*/ 1 h 64"/>
                      <a:gd name="T14" fmla="*/ 3 w 323"/>
                      <a:gd name="T15" fmla="*/ 1 h 64"/>
                      <a:gd name="T16" fmla="*/ 3 w 323"/>
                      <a:gd name="T17" fmla="*/ 1 h 64"/>
                      <a:gd name="T18" fmla="*/ 3 w 323"/>
                      <a:gd name="T19" fmla="*/ 1 h 64"/>
                      <a:gd name="T20" fmla="*/ 3 w 323"/>
                      <a:gd name="T21" fmla="*/ 1 h 64"/>
                      <a:gd name="T22" fmla="*/ 3 w 323"/>
                      <a:gd name="T23" fmla="*/ 1 h 64"/>
                      <a:gd name="T24" fmla="*/ 3 w 323"/>
                      <a:gd name="T25" fmla="*/ 1 h 64"/>
                      <a:gd name="T26" fmla="*/ 2 w 323"/>
                      <a:gd name="T27" fmla="*/ 1 h 64"/>
                      <a:gd name="T28" fmla="*/ 3 w 323"/>
                      <a:gd name="T29" fmla="*/ 1 h 64"/>
                      <a:gd name="T30" fmla="*/ 2 w 323"/>
                      <a:gd name="T31" fmla="*/ 1 h 64"/>
                      <a:gd name="T32" fmla="*/ 2 w 323"/>
                      <a:gd name="T33" fmla="*/ 1 h 64"/>
                      <a:gd name="T34" fmla="*/ 2 w 323"/>
                      <a:gd name="T35" fmla="*/ 1 h 64"/>
                      <a:gd name="T36" fmla="*/ 2 w 323"/>
                      <a:gd name="T37" fmla="*/ 1 h 64"/>
                      <a:gd name="T38" fmla="*/ 2 w 323"/>
                      <a:gd name="T39" fmla="*/ 1 h 64"/>
                      <a:gd name="T40" fmla="*/ 2 w 323"/>
                      <a:gd name="T41" fmla="*/ 1 h 64"/>
                      <a:gd name="T42" fmla="*/ 2 w 323"/>
                      <a:gd name="T43" fmla="*/ 1 h 64"/>
                      <a:gd name="T44" fmla="*/ 2 w 323"/>
                      <a:gd name="T45" fmla="*/ 1 h 64"/>
                      <a:gd name="T46" fmla="*/ 1 w 323"/>
                      <a:gd name="T47" fmla="*/ 1 h 64"/>
                      <a:gd name="T48" fmla="*/ 1 w 323"/>
                      <a:gd name="T49" fmla="*/ 1 h 64"/>
                      <a:gd name="T50" fmla="*/ 1 w 323"/>
                      <a:gd name="T51" fmla="*/ 1 h 64"/>
                      <a:gd name="T52" fmla="*/ 1 w 323"/>
                      <a:gd name="T53" fmla="*/ 0 h 64"/>
                      <a:gd name="T54" fmla="*/ 3 w 323"/>
                      <a:gd name="T55" fmla="*/ 1 h 64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1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>
                      <a:gd name="T0" fmla="*/ 1 w 300"/>
                      <a:gd name="T1" fmla="*/ 1 h 31"/>
                      <a:gd name="T2" fmla="*/ 1 w 300"/>
                      <a:gd name="T3" fmla="*/ 1 h 31"/>
                      <a:gd name="T4" fmla="*/ 3 w 300"/>
                      <a:gd name="T5" fmla="*/ 0 h 31"/>
                      <a:gd name="T6" fmla="*/ 3 w 300"/>
                      <a:gd name="T7" fmla="*/ 1 h 31"/>
                      <a:gd name="T8" fmla="*/ 3 w 300"/>
                      <a:gd name="T9" fmla="*/ 1 h 31"/>
                      <a:gd name="T10" fmla="*/ 1 w 300"/>
                      <a:gd name="T11" fmla="*/ 1 h 3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2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3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>
                      <a:gd name="T0" fmla="*/ 73 w 436"/>
                      <a:gd name="T1" fmla="*/ 1 h 152"/>
                      <a:gd name="T2" fmla="*/ 436 w 436"/>
                      <a:gd name="T3" fmla="*/ 0 h 152"/>
                      <a:gd name="T4" fmla="*/ 416 w 436"/>
                      <a:gd name="T5" fmla="*/ 54 h 152"/>
                      <a:gd name="T6" fmla="*/ 397 w 436"/>
                      <a:gd name="T7" fmla="*/ 68 h 152"/>
                      <a:gd name="T8" fmla="*/ 392 w 436"/>
                      <a:gd name="T9" fmla="*/ 70 h 152"/>
                      <a:gd name="T10" fmla="*/ 375 w 436"/>
                      <a:gd name="T11" fmla="*/ 73 h 152"/>
                      <a:gd name="T12" fmla="*/ 361 w 436"/>
                      <a:gd name="T13" fmla="*/ 88 h 152"/>
                      <a:gd name="T14" fmla="*/ 362 w 436"/>
                      <a:gd name="T15" fmla="*/ 99 h 152"/>
                      <a:gd name="T16" fmla="*/ 364 w 436"/>
                      <a:gd name="T17" fmla="*/ 107 h 152"/>
                      <a:gd name="T18" fmla="*/ 366 w 436"/>
                      <a:gd name="T19" fmla="*/ 113 h 152"/>
                      <a:gd name="T20" fmla="*/ 362 w 436"/>
                      <a:gd name="T21" fmla="*/ 122 h 152"/>
                      <a:gd name="T22" fmla="*/ 351 w 436"/>
                      <a:gd name="T23" fmla="*/ 120 h 152"/>
                      <a:gd name="T24" fmla="*/ 342 w 436"/>
                      <a:gd name="T25" fmla="*/ 129 h 152"/>
                      <a:gd name="T26" fmla="*/ 347 w 436"/>
                      <a:gd name="T27" fmla="*/ 105 h 152"/>
                      <a:gd name="T28" fmla="*/ 338 w 436"/>
                      <a:gd name="T29" fmla="*/ 100 h 152"/>
                      <a:gd name="T30" fmla="*/ 344 w 436"/>
                      <a:gd name="T31" fmla="*/ 93 h 152"/>
                      <a:gd name="T32" fmla="*/ 342 w 436"/>
                      <a:gd name="T33" fmla="*/ 89 h 152"/>
                      <a:gd name="T34" fmla="*/ 320 w 436"/>
                      <a:gd name="T35" fmla="*/ 94 h 152"/>
                      <a:gd name="T36" fmla="*/ 317 w 436"/>
                      <a:gd name="T37" fmla="*/ 85 h 152"/>
                      <a:gd name="T38" fmla="*/ 297 w 436"/>
                      <a:gd name="T39" fmla="*/ 94 h 152"/>
                      <a:gd name="T40" fmla="*/ 320 w 436"/>
                      <a:gd name="T41" fmla="*/ 103 h 152"/>
                      <a:gd name="T42" fmla="*/ 305 w 436"/>
                      <a:gd name="T43" fmla="*/ 117 h 152"/>
                      <a:gd name="T44" fmla="*/ 311 w 436"/>
                      <a:gd name="T45" fmla="*/ 126 h 152"/>
                      <a:gd name="T46" fmla="*/ 315 w 436"/>
                      <a:gd name="T47" fmla="*/ 138 h 152"/>
                      <a:gd name="T48" fmla="*/ 309 w 436"/>
                      <a:gd name="T49" fmla="*/ 139 h 152"/>
                      <a:gd name="T50" fmla="*/ 314 w 436"/>
                      <a:gd name="T51" fmla="*/ 144 h 152"/>
                      <a:gd name="T52" fmla="*/ 307 w 436"/>
                      <a:gd name="T53" fmla="*/ 152 h 152"/>
                      <a:gd name="T54" fmla="*/ 0 w 436"/>
                      <a:gd name="T55" fmla="*/ 149 h 152"/>
                      <a:gd name="T56" fmla="*/ 73 w 436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4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5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6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7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8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9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0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1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2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3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4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5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6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7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8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9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0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1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2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3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85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86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7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8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9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0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1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2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3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4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5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6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7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8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9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0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1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2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3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4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5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6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7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>
                      <a:gd name="T0" fmla="*/ 73 w 438"/>
                      <a:gd name="T1" fmla="*/ 1 h 152"/>
                      <a:gd name="T2" fmla="*/ 438 w 438"/>
                      <a:gd name="T3" fmla="*/ 0 h 152"/>
                      <a:gd name="T4" fmla="*/ 416 w 438"/>
                      <a:gd name="T5" fmla="*/ 54 h 152"/>
                      <a:gd name="T6" fmla="*/ 397 w 438"/>
                      <a:gd name="T7" fmla="*/ 68 h 152"/>
                      <a:gd name="T8" fmla="*/ 392 w 438"/>
                      <a:gd name="T9" fmla="*/ 70 h 152"/>
                      <a:gd name="T10" fmla="*/ 375 w 438"/>
                      <a:gd name="T11" fmla="*/ 73 h 152"/>
                      <a:gd name="T12" fmla="*/ 361 w 438"/>
                      <a:gd name="T13" fmla="*/ 88 h 152"/>
                      <a:gd name="T14" fmla="*/ 362 w 438"/>
                      <a:gd name="T15" fmla="*/ 99 h 152"/>
                      <a:gd name="T16" fmla="*/ 364 w 438"/>
                      <a:gd name="T17" fmla="*/ 107 h 152"/>
                      <a:gd name="T18" fmla="*/ 366 w 438"/>
                      <a:gd name="T19" fmla="*/ 113 h 152"/>
                      <a:gd name="T20" fmla="*/ 362 w 438"/>
                      <a:gd name="T21" fmla="*/ 122 h 152"/>
                      <a:gd name="T22" fmla="*/ 351 w 438"/>
                      <a:gd name="T23" fmla="*/ 120 h 152"/>
                      <a:gd name="T24" fmla="*/ 342 w 438"/>
                      <a:gd name="T25" fmla="*/ 129 h 152"/>
                      <a:gd name="T26" fmla="*/ 347 w 438"/>
                      <a:gd name="T27" fmla="*/ 105 h 152"/>
                      <a:gd name="T28" fmla="*/ 338 w 438"/>
                      <a:gd name="T29" fmla="*/ 100 h 152"/>
                      <a:gd name="T30" fmla="*/ 344 w 438"/>
                      <a:gd name="T31" fmla="*/ 93 h 152"/>
                      <a:gd name="T32" fmla="*/ 342 w 438"/>
                      <a:gd name="T33" fmla="*/ 89 h 152"/>
                      <a:gd name="T34" fmla="*/ 320 w 438"/>
                      <a:gd name="T35" fmla="*/ 94 h 152"/>
                      <a:gd name="T36" fmla="*/ 317 w 438"/>
                      <a:gd name="T37" fmla="*/ 85 h 152"/>
                      <a:gd name="T38" fmla="*/ 297 w 438"/>
                      <a:gd name="T39" fmla="*/ 94 h 152"/>
                      <a:gd name="T40" fmla="*/ 320 w 438"/>
                      <a:gd name="T41" fmla="*/ 103 h 152"/>
                      <a:gd name="T42" fmla="*/ 305 w 438"/>
                      <a:gd name="T43" fmla="*/ 117 h 152"/>
                      <a:gd name="T44" fmla="*/ 311 w 438"/>
                      <a:gd name="T45" fmla="*/ 126 h 152"/>
                      <a:gd name="T46" fmla="*/ 315 w 438"/>
                      <a:gd name="T47" fmla="*/ 138 h 152"/>
                      <a:gd name="T48" fmla="*/ 309 w 438"/>
                      <a:gd name="T49" fmla="*/ 139 h 152"/>
                      <a:gd name="T50" fmla="*/ 314 w 438"/>
                      <a:gd name="T51" fmla="*/ 144 h 152"/>
                      <a:gd name="T52" fmla="*/ 307 w 438"/>
                      <a:gd name="T53" fmla="*/ 152 h 152"/>
                      <a:gd name="T54" fmla="*/ 0 w 438"/>
                      <a:gd name="T55" fmla="*/ 149 h 152"/>
                      <a:gd name="T56" fmla="*/ 73 w 438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8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9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0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1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2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3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4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5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6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7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8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9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0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1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2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3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4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5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6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7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36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63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4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6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7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9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0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1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2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3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5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6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7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8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9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0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1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3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37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1033" name="Picture 159" descr="earth"/>
            <p:cNvPicPr>
              <a:picLocks noChangeAspect="1" noChangeArrowheads="1"/>
            </p:cNvPicPr>
            <p:nvPr userDrawn="1"/>
          </p:nvPicPr>
          <p:blipFill>
            <a:blip r:embed="rId16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48744" y="1772816"/>
            <a:ext cx="7068344" cy="3096344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kk-KZ" sz="3200" b="1" i="0" dirty="0" smtClean="0">
                <a:solidFill>
                  <a:schemeClr val="tx1"/>
                </a:solidFill>
              </a:rPr>
              <a:t>Исполнения местного бюджета</a:t>
            </a:r>
            <a:br>
              <a:rPr lang="kk-KZ" sz="3200" b="1" i="0" dirty="0" smtClean="0">
                <a:solidFill>
                  <a:schemeClr val="tx1"/>
                </a:solidFill>
              </a:rPr>
            </a:br>
            <a:r>
              <a:rPr lang="kk-KZ" sz="3200" b="1" i="0" dirty="0" smtClean="0">
                <a:solidFill>
                  <a:schemeClr val="tx1"/>
                </a:solidFill>
              </a:rPr>
              <a:t>ГУ»Аппарат акима Бастобинского сельского округа » Каратальского района на 2019 года</a:t>
            </a:r>
            <a:br>
              <a:rPr lang="kk-KZ" sz="3200" b="1" i="0" dirty="0" smtClean="0">
                <a:solidFill>
                  <a:schemeClr val="tx1"/>
                </a:solidFill>
              </a:rPr>
            </a:br>
            <a:r>
              <a:rPr lang="kk-KZ" sz="3200" b="1" i="0" dirty="0" smtClean="0">
                <a:solidFill>
                  <a:schemeClr val="tx1"/>
                </a:solidFill>
              </a:rPr>
              <a:t>«Гражданский бюджет»</a:t>
            </a:r>
            <a:br>
              <a:rPr lang="kk-KZ" sz="3200" b="1" i="0" dirty="0" smtClean="0">
                <a:solidFill>
                  <a:schemeClr val="tx1"/>
                </a:solidFill>
              </a:rPr>
            </a:br>
            <a:r>
              <a:rPr lang="kk-KZ" sz="3200" b="1" i="0" dirty="0" smtClean="0">
                <a:solidFill>
                  <a:schemeClr val="tx1"/>
                </a:solidFill>
              </a:rPr>
              <a:t>   </a:t>
            </a:r>
            <a:endParaRPr lang="nl-NL" sz="3200" b="1" i="0" dirty="0" smtClean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865438" y="4221163"/>
            <a:ext cx="72532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sz="1900" b="1">
              <a:latin typeface="Arial" panose="020B0604020202020204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52500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86740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634038" y="21526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17855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584848" y="5805264"/>
            <a:ext cx="316706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 smtClean="0">
                <a:latin typeface="Times New Roman" panose="02020603050405020304" pitchFamily="18" charset="0"/>
              </a:rPr>
              <a:t>Село Бастобе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 smtClean="0">
                <a:latin typeface="Times New Roman" panose="02020603050405020304" pitchFamily="18" charset="0"/>
              </a:rPr>
              <a:t> 2019 </a:t>
            </a:r>
            <a:r>
              <a:rPr lang="kk-KZ" sz="2400" b="1" dirty="0">
                <a:latin typeface="Times New Roman" panose="02020603050405020304" pitchFamily="18" charset="0"/>
              </a:rPr>
              <a:t>г</a:t>
            </a:r>
            <a:r>
              <a:rPr lang="ru-RU" sz="2400" b="1" dirty="0" smtClean="0">
                <a:latin typeface="Times New Roman" panose="02020603050405020304" pitchFamily="18" charset="0"/>
              </a:rPr>
              <a:t>.</a:t>
            </a:r>
            <a:endParaRPr lang="ru-RU" sz="2400" b="1" dirty="0">
              <a:latin typeface="Times New Roman" panose="02020603050405020304" pitchFamily="18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885113" y="62579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2400">
              <a:latin typeface="Times New Roman" panose="02020603050405020304" pitchFamily="18" charset="0"/>
            </a:endParaRP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8748713" y="-268288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15362" name="AutoShape 2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8" name="AutoShape 8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0" name="AutoShape 10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7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52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1929690"/>
              </p:ext>
            </p:extLst>
          </p:nvPr>
        </p:nvGraphicFramePr>
        <p:xfrm>
          <a:off x="1187376" y="1391568"/>
          <a:ext cx="7304088" cy="4835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7" name="Text Box 10"/>
          <p:cNvSpPr txBox="1">
            <a:spLocks noChangeArrowheads="1"/>
          </p:cNvSpPr>
          <p:nvPr/>
        </p:nvSpPr>
        <p:spPr bwMode="auto">
          <a:xfrm>
            <a:off x="5241032" y="1581183"/>
            <a:ext cx="23042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ctr">
              <a:spcBef>
                <a:spcPts val="0"/>
              </a:spcBef>
              <a:buFontTx/>
              <a:buNone/>
            </a:pPr>
            <a:r>
              <a:rPr lang="kk-KZ" sz="1200" dirty="0" smtClean="0">
                <a:latin typeface="+mj-lt"/>
              </a:rPr>
              <a:t>На содержание аппарата 36051</a:t>
            </a:r>
            <a:r>
              <a:rPr lang="kk-KZ" sz="1200" dirty="0" smtClean="0"/>
              <a:t> </a:t>
            </a:r>
            <a:r>
              <a:rPr lang="kk-KZ" sz="1200" b="1" i="1" dirty="0" smtClean="0">
                <a:latin typeface="+mj-lt"/>
              </a:rPr>
              <a:t> тысяч тенге 73,5%</a:t>
            </a:r>
            <a:endParaRPr lang="ru-RU" sz="1200" b="1" i="1" dirty="0">
              <a:latin typeface="+mj-lt"/>
            </a:endParaRPr>
          </a:p>
        </p:txBody>
      </p:sp>
      <p:sp>
        <p:nvSpPr>
          <p:cNvPr id="10248" name="Text Box 11"/>
          <p:cNvSpPr txBox="1">
            <a:spLocks noChangeArrowheads="1"/>
          </p:cNvSpPr>
          <p:nvPr/>
        </p:nvSpPr>
        <p:spPr bwMode="auto">
          <a:xfrm>
            <a:off x="1352600" y="188640"/>
            <a:ext cx="79930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kk-KZ" sz="1800" b="1" dirty="0" smtClean="0">
                <a:latin typeface="+mj-lt"/>
              </a:rPr>
              <a:t>Удельный вес бюджета на 2019 год ГУ»Аппарата акима Бастобинского сельского округа Каратальского района ». Всего  </a:t>
            </a:r>
            <a:r>
              <a:rPr lang="kk-KZ" sz="1800" b="1" dirty="0">
                <a:latin typeface="+mj-lt"/>
              </a:rPr>
              <a:t>– </a:t>
            </a:r>
            <a:r>
              <a:rPr lang="kk-KZ" sz="1800" b="1" dirty="0" smtClean="0">
                <a:latin typeface="+mj-lt"/>
              </a:rPr>
              <a:t>49027 тысяч тенге</a:t>
            </a:r>
            <a:endParaRPr lang="ru-RU" sz="1800" b="1" dirty="0"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8504" y="1340768"/>
            <a:ext cx="2736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>
              <a:spcBef>
                <a:spcPts val="0"/>
              </a:spcBef>
              <a:buFontTx/>
              <a:buNone/>
            </a:pPr>
            <a:r>
              <a:rPr lang="kk-KZ" sz="1200" i="1" dirty="0" smtClean="0">
                <a:latin typeface="+mj-lt"/>
              </a:rPr>
              <a:t>Обеспечение санитарии  населенных пунктов</a:t>
            </a:r>
            <a:r>
              <a:rPr lang="kk-KZ" sz="1200" dirty="0" smtClean="0">
                <a:latin typeface="+mj-lt"/>
              </a:rPr>
              <a:t> </a:t>
            </a:r>
            <a:endParaRPr lang="kk-KZ" sz="1200" b="1" i="1" dirty="0" smtClean="0">
              <a:latin typeface="+mj-lt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kk-KZ" sz="1200" b="1" i="1" dirty="0" smtClean="0">
                <a:latin typeface="+mj-lt"/>
              </a:rPr>
              <a:t>788 тысяч тенге,   </a:t>
            </a:r>
            <a:r>
              <a:rPr lang="kk-KZ" sz="1200" b="1" i="1" dirty="0">
                <a:latin typeface="+mj-lt"/>
              </a:rPr>
              <a:t>1</a:t>
            </a:r>
            <a:r>
              <a:rPr lang="kk-KZ" sz="1200" b="1" i="1" dirty="0" smtClean="0">
                <a:latin typeface="+mj-lt"/>
              </a:rPr>
              <a:t> % </a:t>
            </a:r>
            <a:endParaRPr lang="ru-RU" sz="1200" b="1" i="1" dirty="0">
              <a:latin typeface="+mj-lt"/>
            </a:endParaRPr>
          </a:p>
        </p:txBody>
      </p:sp>
      <p:sp>
        <p:nvSpPr>
          <p:cNvPr id="12" name="Скругленная прямоугольная выноска 11"/>
          <p:cNvSpPr/>
          <p:nvPr/>
        </p:nvSpPr>
        <p:spPr bwMode="auto">
          <a:xfrm>
            <a:off x="319336" y="4790185"/>
            <a:ext cx="2473424" cy="603448"/>
          </a:xfrm>
          <a:prstGeom prst="wedgeRoundRectCallout">
            <a:avLst>
              <a:gd name="adj1" fmla="val 76342"/>
              <a:gd name="adj2" fmla="val -251372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1200" dirty="0" smtClean="0">
                <a:latin typeface="+mj-lt"/>
              </a:rPr>
              <a:t>Среднии ремонт автомобильный дорог</a:t>
            </a:r>
            <a:endParaRPr lang="ru-RU" sz="1200" dirty="0" smtClean="0"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7500 тысяч тенге 15,2%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Скругленная прямоугольная выноска 12"/>
          <p:cNvSpPr/>
          <p:nvPr/>
        </p:nvSpPr>
        <p:spPr bwMode="auto">
          <a:xfrm>
            <a:off x="3728864" y="5087309"/>
            <a:ext cx="2376264" cy="900680"/>
          </a:xfrm>
          <a:prstGeom prst="wedgeRoundRectCallout">
            <a:avLst>
              <a:gd name="adj1" fmla="val 18330"/>
              <a:gd name="adj2" fmla="val -141158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«Освещение улиц в населенных </a:t>
            </a:r>
          </a:p>
          <a:p>
            <a:r>
              <a:rPr lang="ru-RU" sz="1200" dirty="0" smtClean="0">
                <a:latin typeface="+mj-lt"/>
              </a:rPr>
              <a:t>пунктах»</a:t>
            </a:r>
            <a:r>
              <a:rPr lang="kk-KZ" sz="1200" dirty="0">
                <a:latin typeface="+mj-lt"/>
              </a:rPr>
              <a:t> село Бастобе</a:t>
            </a:r>
            <a:endParaRPr lang="ru-RU" sz="1200" dirty="0" smtClean="0">
              <a:latin typeface="+mj-lt"/>
            </a:endParaRPr>
          </a:p>
          <a:p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200" dirty="0" smtClean="0">
                <a:latin typeface="+mj-lt"/>
              </a:rPr>
              <a:t>1043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ru-RU" sz="1200" dirty="0" smtClean="0">
                <a:latin typeface="+mj-lt"/>
              </a:rPr>
              <a:t>тысяч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тенге </a:t>
            </a:r>
            <a:r>
              <a:rPr lang="ru-RU" sz="1200" dirty="0">
                <a:latin typeface="+mj-lt"/>
              </a:rPr>
              <a:t>2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%</a:t>
            </a:r>
          </a:p>
        </p:txBody>
      </p:sp>
      <p:sp>
        <p:nvSpPr>
          <p:cNvPr id="14" name="Скругленная прямоугольная выноска 13"/>
          <p:cNvSpPr/>
          <p:nvPr/>
        </p:nvSpPr>
        <p:spPr bwMode="auto">
          <a:xfrm>
            <a:off x="6396984" y="4790185"/>
            <a:ext cx="2570584" cy="792088"/>
          </a:xfrm>
          <a:prstGeom prst="wedgeRoundRectCallout">
            <a:avLst>
              <a:gd name="adj1" fmla="val -69555"/>
              <a:gd name="adj2" fmla="val -147387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Капитальные расходы 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Государственного органа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1000 </a:t>
            </a: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тысяч тенге </a:t>
            </a:r>
            <a:r>
              <a:rPr lang="ru-RU" sz="1200" dirty="0">
                <a:latin typeface="+mj-lt"/>
              </a:rPr>
              <a:t>1</a:t>
            </a: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%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Скругленная прямоугольная выноска 14"/>
          <p:cNvSpPr/>
          <p:nvPr/>
        </p:nvSpPr>
        <p:spPr bwMode="auto">
          <a:xfrm>
            <a:off x="6933220" y="3917089"/>
            <a:ext cx="2088232" cy="612648"/>
          </a:xfrm>
          <a:prstGeom prst="wedgeRoundRectCallout">
            <a:avLst>
              <a:gd name="adj1" fmla="val -86416"/>
              <a:gd name="adj2" fmla="val -60415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«Благоустройства и озеленение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1200" dirty="0" smtClean="0">
                <a:latin typeface="+mj-lt"/>
              </a:rPr>
              <a:t>населенных пунктов»село Бастобе</a:t>
            </a:r>
            <a:endParaRPr lang="ru-RU" sz="1200" dirty="0" smtClean="0"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2645  тысяч  тенге 2,3% 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309662" y="214290"/>
            <a:ext cx="77755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k-KZ" sz="1400" b="1" dirty="0" smtClean="0">
                <a:latin typeface="+mj-lt"/>
              </a:rPr>
              <a:t>Бюджет ГУ «Аппарат акима Бастобинского сельского округа Каратальского  района»  на 2</a:t>
            </a:r>
            <a:r>
              <a:rPr lang="kk-KZ" sz="1400" b="1" dirty="0" smtClean="0">
                <a:latin typeface="+mj-lt"/>
                <a:cs typeface="Arial" panose="020B0604020202020204" pitchFamily="34" charset="0"/>
              </a:rPr>
              <a:t>019-2021 года  выделенные бюджетные средства                            </a:t>
            </a:r>
            <a:endParaRPr lang="ru-RU" sz="1400" b="1" dirty="0"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1434690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166209531"/>
              </p:ext>
            </p:extLst>
          </p:nvPr>
        </p:nvGraphicFramePr>
        <p:xfrm>
          <a:off x="200472" y="1268760"/>
          <a:ext cx="9217024" cy="4300475"/>
        </p:xfrm>
        <a:graphic>
          <a:graphicData uri="http://schemas.openxmlformats.org/drawingml/2006/table">
            <a:tbl>
              <a:tblPr/>
              <a:tblGrid>
                <a:gridCol w="53214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36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648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6701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304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тысяч тенге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63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Найменование программы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2019 год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2020 год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2021 год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45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Всего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49027</a:t>
                      </a:r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1" i="0" u="none" strike="noStrike" baseline="0" dirty="0" smtClean="0">
                          <a:effectLst/>
                          <a:latin typeface="+mj-lt"/>
                        </a:rPr>
                        <a:t>24843</a:t>
                      </a:r>
                      <a:endParaRPr lang="ru-RU" sz="1200" b="1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25375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53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Услуги по обеспечению деятельности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акима района в городе, города районного значения, поселка, села, сельского округа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                                                                                                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36051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19333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19588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13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Капитальные расходы государственного органа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baseline="0" dirty="0" smtClean="0">
                          <a:effectLst/>
                          <a:latin typeface="+mj-lt"/>
                        </a:rPr>
                        <a:t>1000</a:t>
                      </a:r>
                      <a:endParaRPr lang="kk-KZ" sz="1200" b="0" i="0" u="none" strike="noStrike" baseline="0" dirty="0" smtClean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1050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1102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«Освещение</a:t>
                      </a:r>
                      <a:r>
                        <a:rPr lang="kk-KZ" sz="12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улиц в населенных пунктах</a:t>
                      </a: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»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1043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906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952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«Обеспечение</a:t>
                      </a:r>
                      <a:r>
                        <a:rPr lang="kk-KZ" sz="12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санитарии населенных пунктов</a:t>
                      </a: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788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827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869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«Благоустройство</a:t>
                      </a:r>
                      <a:r>
                        <a:rPr lang="kk-KZ" sz="12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и озеленение населенных пунктов</a:t>
                      </a: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2645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2727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2864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83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Среднии ремонт автомобильный дорог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7500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3363" name="Rectangle 62"/>
          <p:cNvSpPr>
            <a:spLocks noChangeArrowheads="1"/>
          </p:cNvSpPr>
          <p:nvPr/>
        </p:nvSpPr>
        <p:spPr bwMode="auto">
          <a:xfrm>
            <a:off x="8553450" y="0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 i="1">
              <a:latin typeface="Arial" panose="020B0604020202020204" pitchFamily="34" charset="0"/>
            </a:endParaRPr>
          </a:p>
        </p:txBody>
      </p:sp>
      <p:pic>
        <p:nvPicPr>
          <p:cNvPr id="5" name="Picture 6" descr="https://avatars.mds.yandex.net/get-zen_doc/99101/pub_5b7fd9467e19c900ab0238ea_5b7fe5639e7a3400aa0e1fdb/scale_12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5" y="1268760"/>
            <a:ext cx="1557065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61627718"/>
              </p:ext>
            </p:extLst>
          </p:nvPr>
        </p:nvGraphicFramePr>
        <p:xfrm>
          <a:off x="272480" y="2060848"/>
          <a:ext cx="936682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4818" name="Picture 2" descr="https://www.vskills.in/certification/blog/wp-content/uploads/2015/07/INSTITUTIONAL-TRADING-PLATFORM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512" y="1052736"/>
            <a:ext cx="1584176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554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ждународный">
  <a:themeElements>
    <a:clrScheme name="Международный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Международный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Международный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26514</TotalTime>
  <Words>208</Words>
  <Application>Microsoft Office PowerPoint</Application>
  <PresentationFormat>Лист A4 (210x297 мм)</PresentationFormat>
  <Paragraphs>58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Tahoma</vt:lpstr>
      <vt:lpstr>Times New Roman</vt:lpstr>
      <vt:lpstr>Международный</vt:lpstr>
      <vt:lpstr>Исполнения местного бюджета ГУ»Аппарат акима Бастобинского сельского округа » Каратальского района на 2019 года «Гражданский бюджет»  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.</dc:creator>
  <cp:lastModifiedBy>Delux</cp:lastModifiedBy>
  <cp:revision>1968</cp:revision>
  <cp:lastPrinted>2016-07-20T11:16:55Z</cp:lastPrinted>
  <dcterms:created xsi:type="dcterms:W3CDTF">2004-02-06T14:47:15Z</dcterms:created>
  <dcterms:modified xsi:type="dcterms:W3CDTF">2019-12-06T05:21:45Z</dcterms:modified>
</cp:coreProperties>
</file>