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575" y="93871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Көксу 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дене шынықтыру және спорт бөлімінің </a:t>
            </a:r>
            <a:r>
              <a:rPr lang="kk-KZ" sz="3200" b="1" i="0" dirty="0" smtClean="0">
                <a:solidFill>
                  <a:schemeClr val="tx1"/>
                </a:solidFill>
              </a:rPr>
              <a:t>31.05.2020 </a:t>
            </a:r>
            <a:r>
              <a:rPr lang="kk-KZ" sz="3200" b="1" i="0" dirty="0" smtClean="0">
                <a:solidFill>
                  <a:schemeClr val="tx1"/>
                </a:solidFill>
              </a:rPr>
              <a:t>жылына бюджеттің орындалуы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Балпық би ауылы </a:t>
            </a: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2020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Көксу ауданының дене шынықтыру және спорт бөлімінің 2020-2022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21725385"/>
              </p:ext>
            </p:extLst>
          </p:nvPr>
        </p:nvGraphicFramePr>
        <p:xfrm>
          <a:off x="128464" y="1395779"/>
          <a:ext cx="9433049" cy="526431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бөлінген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қаражат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31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мамыр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игерілген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сома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13 007,0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5 072,45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99,17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Жергілікті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деңгейде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дене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шынықтыру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спорт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саласындағы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саясатты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іске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асыру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жөніндегі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қызметтер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7 494,0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2 423,95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99,27</a:t>
                      </a:r>
                      <a:endParaRPr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Аудандық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қалалық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деңгейде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жарыстар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өтк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1 108,0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Әртүрл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түрлер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қала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құрама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командаларының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мүшелер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дайындау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олардың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жарыстарына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қатысуы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4 405,0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latin typeface="+mj-lt"/>
              </a:rPr>
              <a:t>Көксу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ауданының</a:t>
            </a:r>
            <a:r>
              <a:rPr lang="ru-RU" dirty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дене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шынықтыру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жіне</a:t>
            </a:r>
            <a:r>
              <a:rPr lang="ru-RU" dirty="0" smtClean="0">
                <a:latin typeface="+mj-lt"/>
              </a:rPr>
              <a:t> спорт </a:t>
            </a:r>
            <a:r>
              <a:rPr lang="ru-RU" dirty="0" err="1">
                <a:latin typeface="+mj-lt"/>
              </a:rPr>
              <a:t>бөлімі</a:t>
            </a:r>
            <a:r>
              <a:rPr lang="ru-RU" dirty="0">
                <a:latin typeface="+mj-lt"/>
              </a:rPr>
              <a:t>" </a:t>
            </a:r>
            <a:r>
              <a:rPr lang="ru-RU" dirty="0" err="1">
                <a:latin typeface="+mj-lt"/>
              </a:rPr>
              <a:t>мемлекеттік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мекемесінің</a:t>
            </a:r>
            <a:endParaRPr lang="ru-RU" dirty="0">
              <a:latin typeface="+mj-lt"/>
            </a:endParaRPr>
          </a:p>
          <a:p>
            <a:pPr algn="ctr"/>
            <a:r>
              <a:rPr lang="ru-RU" dirty="0" smtClean="0">
                <a:latin typeface="+mj-lt"/>
              </a:rPr>
              <a:t>2020 </a:t>
            </a:r>
            <a:r>
              <a:rPr lang="ru-RU" dirty="0" err="1">
                <a:latin typeface="+mj-lt"/>
              </a:rPr>
              <a:t>жылға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арналған</a:t>
            </a:r>
            <a:endParaRPr lang="ru-RU" dirty="0">
              <a:latin typeface="+mj-lt"/>
            </a:endParaRPr>
          </a:p>
          <a:p>
            <a:pPr algn="ctr"/>
            <a:r>
              <a:rPr lang="ru-RU" dirty="0">
                <a:latin typeface="+mj-lt"/>
              </a:rPr>
              <a:t>ШТАТТЫҚ КЕСТЕСІ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err="1">
                <a:latin typeface="+mj-lt"/>
              </a:rPr>
              <a:t>Лауазымдардың</a:t>
            </a:r>
            <a:r>
              <a:rPr lang="ru-RU" dirty="0">
                <a:latin typeface="+mj-lt"/>
              </a:rPr>
              <a:t>  </a:t>
            </a:r>
            <a:r>
              <a:rPr lang="ru-RU" dirty="0" err="1">
                <a:latin typeface="+mj-lt"/>
              </a:rPr>
              <a:t>атауы</a:t>
            </a:r>
            <a:r>
              <a:rPr lang="ru-RU" dirty="0">
                <a:latin typeface="+mj-lt"/>
              </a:rPr>
              <a:t>	</a:t>
            </a:r>
            <a:r>
              <a:rPr lang="ru-RU" dirty="0" err="1">
                <a:latin typeface="+mj-lt"/>
              </a:rPr>
              <a:t>Штаттық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бірліктің</a:t>
            </a:r>
            <a:r>
              <a:rPr lang="ru-RU" dirty="0">
                <a:latin typeface="+mj-lt"/>
              </a:rPr>
              <a:t> саны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err="1">
                <a:latin typeface="+mj-lt"/>
              </a:rPr>
              <a:t>Бөлім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басшысы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жыл</a:t>
            </a:r>
            <a:r>
              <a:rPr lang="ru-RU" dirty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1 </a:t>
            </a:r>
            <a:r>
              <a:rPr lang="ru-RU" dirty="0">
                <a:latin typeface="+mj-lt"/>
              </a:rPr>
              <a:t>ай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ru-RU" dirty="0">
                <a:latin typeface="+mj-lt"/>
              </a:rPr>
              <a:t>Бас </a:t>
            </a:r>
            <a:r>
              <a:rPr lang="ru-RU" dirty="0" err="1">
                <a:latin typeface="+mj-lt"/>
              </a:rPr>
              <a:t>маман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жыл</a:t>
            </a:r>
            <a:r>
              <a:rPr lang="ru-RU" dirty="0">
                <a:latin typeface="+mj-lt"/>
              </a:rPr>
              <a:t>  </a:t>
            </a:r>
            <a:r>
              <a:rPr lang="ru-RU" dirty="0" smtClean="0">
                <a:latin typeface="+mj-lt"/>
              </a:rPr>
              <a:t>4 </a:t>
            </a:r>
            <a:r>
              <a:rPr lang="ru-RU" dirty="0">
                <a:latin typeface="+mj-lt"/>
              </a:rPr>
              <a:t>ай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93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ru-RU" dirty="0" err="1" smtClean="0">
                <a:latin typeface="+mj-lt"/>
              </a:rPr>
              <a:t>Барлығы</a:t>
            </a:r>
            <a:r>
              <a:rPr lang="ru-RU" dirty="0" smtClean="0">
                <a:latin typeface="+mj-lt"/>
              </a:rPr>
              <a:t>	4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26299</TotalTime>
  <Words>137</Words>
  <Application>Microsoft Office PowerPoint</Application>
  <PresentationFormat>Лист A4 (210x297 мм)</PresentationFormat>
  <Paragraphs>43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Международный</vt:lpstr>
      <vt:lpstr>Көксу ауданының дене шынықтыру және спорт бөлімінің 31.05.2020 жылына бюджеттің орындалуы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1953</cp:revision>
  <cp:lastPrinted>2020-04-01T00:46:39Z</cp:lastPrinted>
  <dcterms:created xsi:type="dcterms:W3CDTF">2004-02-06T14:47:15Z</dcterms:created>
  <dcterms:modified xsi:type="dcterms:W3CDTF">2020-07-30T03:29:54Z</dcterms:modified>
</cp:coreProperties>
</file>