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февраль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февраль 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29.02.2020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7926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2907,2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4743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276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9" name="Object 115"/>
          <p:cNvGraphicFramePr>
            <a:graphicFrameLocks noGrp="1" noChangeAspect="1"/>
          </p:cNvGraphicFramePr>
          <p:nvPr/>
        </p:nvGraphicFramePr>
        <p:xfrm>
          <a:off x="992188" y="1125538"/>
          <a:ext cx="7061200" cy="4552950"/>
        </p:xfrm>
        <a:graphic>
          <a:graphicData uri="http://schemas.openxmlformats.org/presentationml/2006/ole">
            <p:oleObj spid="_x0000_s11379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22557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февраль 2020 года </vt:lpstr>
      <vt:lpstr>Исполнение сельского бюджета за февраль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1730</cp:revision>
  <cp:lastPrinted>2015-12-28T09:49:08Z</cp:lastPrinted>
  <dcterms:created xsi:type="dcterms:W3CDTF">2004-02-06T14:47:15Z</dcterms:created>
  <dcterms:modified xsi:type="dcterms:W3CDTF">2020-04-30T13:59:12Z</dcterms:modified>
</cp:coreProperties>
</file>