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237912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11932,1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10914</TotalTime>
  <Words>517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870</cp:revision>
  <cp:lastPrinted>2017-05-11T04:12:26Z</cp:lastPrinted>
  <dcterms:created xsi:type="dcterms:W3CDTF">2011-07-11T03:51:47Z</dcterms:created>
  <dcterms:modified xsi:type="dcterms:W3CDTF">2020-02-27T11:32:48Z</dcterms:modified>
</cp:coreProperties>
</file>