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Шығындар үлесі,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Жалпы сипаттағы мемлекеттiк қызметтер</c:v>
                </c:pt>
                <c:pt idx="1">
                  <c:v>Бiлiм беру</c:v>
                </c:pt>
                <c:pt idx="2">
                  <c:v>Тұрғын үй-коммуналдық шаруашылық</c:v>
                </c:pt>
                <c:pt idx="3">
                  <c:v>Басқалар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29.1</c:v>
                </c:pt>
                <c:pt idx="1">
                  <c:v>58.4</c:v>
                </c:pt>
                <c:pt idx="2">
                  <c:v>7.2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190448"/>
        <c:axId val="128190056"/>
      </c:barChart>
      <c:catAx>
        <c:axId val="1281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90056"/>
        <c:crosses val="autoZero"/>
        <c:auto val="1"/>
        <c:lblAlgn val="ctr"/>
        <c:lblOffset val="100"/>
        <c:noMultiLvlLbl val="0"/>
      </c:catAx>
      <c:valAx>
        <c:axId val="12819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3938016"/>
          </a:xfrm>
        </p:spPr>
        <p:txBody>
          <a:bodyPr>
            <a:normAutofit/>
          </a:bodyPr>
          <a:lstStyle/>
          <a:p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2019-2021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жылдарға арналған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kk-KZ" sz="5401" dirty="0" smtClean="0">
                <a:ln w="3175" cmpd="sng">
                  <a:noFill/>
                </a:ln>
                <a:cs typeface="Arial" panose="020B0604020202020204" pitchFamily="34" charset="0"/>
              </a:rPr>
              <a:t>Үлкенағаш</a:t>
            </a:r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ауылдық округінің азаматтық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>бюджеті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500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Үлкенағаш</a:t>
            </a:r>
            <a:r>
              <a:rPr lang="kk-KZ" sz="2500" b="1" cap="all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b="1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ауылдық округінің </a:t>
            </a:r>
            <a:r>
              <a:rPr lang="kk-KZ" sz="2500" b="1" cap="all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 дамуының негізгі көрсеткіштері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94531"/>
              </p:ext>
            </p:extLst>
          </p:nvPr>
        </p:nvGraphicFramePr>
        <p:xfrm>
          <a:off x="914400" y="2095500"/>
          <a:ext cx="10353675" cy="3357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8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9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Тұрғындардың саны, мың адам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3672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Күнкөрістің ең төменгі деңгейі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Зейнетақының ең төменгі мөлшері, 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</a:t>
                      </a:r>
                      <a:r>
                        <a:rPr lang="kk-KZ" sz="1400" dirty="0">
                          <a:effectLst/>
                        </a:rPr>
                        <a:t>алық зейнетақы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Еңбекақының ең төменгі мөлшері,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Айлық есептік көрсеткіш,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kk-KZ" sz="1400" dirty="0">
                          <a:effectLst/>
                        </a:rPr>
                        <a:t>АЕК</a:t>
                      </a:r>
                      <a:r>
                        <a:rPr lang="ru-RU" sz="1400" dirty="0">
                          <a:effectLst/>
                        </a:rPr>
                        <a:t>),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000" u="sng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Аудандық маңызы бар қала, ауылдық округ </a:t>
            </a:r>
            <a:r>
              <a:rPr lang="kk-KZ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бюджеті </a:t>
            </a:r>
            <a:r>
              <a:rPr lang="kk-KZ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қоры.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7722" y="3692190"/>
            <a:ext cx="9733512" cy="2562306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1800" dirty="0" smtClean="0">
                <a:solidFill>
                  <a:schemeClr val="bg1"/>
                </a:solidFill>
                <a:effectLst/>
              </a:rPr>
              <a:t>Үлкенағаш </a:t>
            </a:r>
            <a:r>
              <a:rPr lang="kk-KZ" sz="1800" dirty="0">
                <a:solidFill>
                  <a:schemeClr val="bg1"/>
                </a:solidFill>
                <a:effectLst/>
              </a:rPr>
              <a:t>а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уылдық округінің </a:t>
            </a:r>
            <a:r>
              <a:rPr lang="kk-KZ" sz="1800" dirty="0">
                <a:solidFill>
                  <a:schemeClr val="bg1"/>
                </a:solidFill>
                <a:effectLst/>
              </a:rPr>
              <a:t>бюджеті Панфилов аудандық мәслихатының 2019 жылғы 9   қаңтардағы «Панфилов ауданының Жаркент қаласы мен ауылдық округтерінің 2019-2021 жылдарға арналған бюджеттері туралы» №6-48-300 шешіміне және </a:t>
            </a:r>
            <a:r>
              <a:rPr lang="ru-RU" sz="1800" dirty="0">
                <a:solidFill>
                  <a:schemeClr val="bg1"/>
                </a:solidFill>
                <a:effectLst/>
              </a:rPr>
              <a:t>«</a:t>
            </a:r>
            <a:r>
              <a:rPr lang="kk-KZ" sz="1800" dirty="0">
                <a:solidFill>
                  <a:schemeClr val="bg1"/>
                </a:solidFill>
                <a:effectLst/>
              </a:rPr>
              <a:t>Панфилов аудандық мәслихатының 2019 жылғы 9   қаңтардағы «Панфилов ауданының Жаркент қаласы мен ауылдық округтерінің 2019-2021 жылдарға арналған бюджеттері туралы» №6-48-300 шешіміне өзгерістер енгізу туралы 2019 жылғы 20 қыркүйектегі №6-60-356 шешіміне  сәйкес 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негізінде кірістер 64,2 </a:t>
            </a:r>
            <a:r>
              <a:rPr lang="kk-KZ" sz="1800" dirty="0">
                <a:solidFill>
                  <a:schemeClr val="bg1"/>
                </a:solidFill>
                <a:effectLst/>
              </a:rPr>
              <a:t>млн.теңге және шығындар </a:t>
            </a:r>
            <a:r>
              <a:rPr lang="kk-KZ" sz="1800" dirty="0" smtClean="0">
                <a:solidFill>
                  <a:schemeClr val="bg1"/>
                </a:solidFill>
                <a:effectLst/>
              </a:rPr>
              <a:t>67,0  </a:t>
            </a:r>
            <a:r>
              <a:rPr lang="kk-KZ" sz="1800" dirty="0">
                <a:solidFill>
                  <a:schemeClr val="bg1"/>
                </a:solidFill>
                <a:effectLst/>
              </a:rPr>
              <a:t>млн.теңге көлемінде бекітілген. </a:t>
            </a:r>
            <a:endParaRPr lang="ru-RU" sz="1800" dirty="0">
              <a:solidFill>
                <a:schemeClr val="bg1"/>
              </a:solidFill>
              <a:effectLst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024128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effectLst/>
              </a:rPr>
              <a:t>2019-2021 </a:t>
            </a:r>
            <a:r>
              <a:rPr lang="kk-KZ" sz="2800" dirty="0">
                <a:effectLst/>
              </a:rPr>
              <a:t>жылдарға арналған </a:t>
            </a:r>
            <a:r>
              <a:rPr lang="kk-KZ" sz="2800" dirty="0" smtClean="0">
                <a:effectLst/>
              </a:rPr>
              <a:t>Үлкенағаш Ауылдық округі бюджетінің </a:t>
            </a:r>
            <a:r>
              <a:rPr lang="kk-KZ" sz="2800" dirty="0">
                <a:effectLst/>
              </a:rPr>
              <a:t>негізгі параметрлері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597709"/>
              </p:ext>
            </p:extLst>
          </p:nvPr>
        </p:nvGraphicFramePr>
        <p:xfrm>
          <a:off x="913881" y="160782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Түсімдер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 ішінде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емес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Негізгі капиталды сатудан түсетін кірістер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Трансферттердің түсімдері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56,2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аржы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активтерін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сатудан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түсетін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Бос қалдықтар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Шығындар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62,1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Шығыстар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 smtClean="0">
                <a:effectLst/>
              </a:rPr>
              <a:t>2019-2021 </a:t>
            </a:r>
            <a:r>
              <a:rPr lang="kk-KZ" sz="1400" b="0" dirty="0">
                <a:effectLst/>
              </a:rPr>
              <a:t>жылдарға арналған </a:t>
            </a:r>
            <a:r>
              <a:rPr lang="kk-KZ" sz="1400" b="0" dirty="0" smtClean="0">
                <a:effectLst/>
              </a:rPr>
              <a:t>ауылдық округ бюджетінің </a:t>
            </a:r>
            <a:r>
              <a:rPr lang="kk-KZ" sz="1400" b="0" dirty="0">
                <a:effectLst/>
              </a:rPr>
              <a:t>шығыстары Мемлекет басшысының Қазақстан халқына Жолдауы, мемлекеттік және салалық бағдарламалары, </a:t>
            </a:r>
            <a:r>
              <a:rPr lang="kk-KZ" sz="1400" b="0" dirty="0" smtClean="0">
                <a:effectLst/>
              </a:rPr>
              <a:t>2019-2021  </a:t>
            </a:r>
            <a:r>
              <a:rPr lang="kk-KZ" sz="1400" b="0" dirty="0">
                <a:effectLst/>
              </a:rPr>
              <a:t>жылдарға арналған Панфилов ауданының даму бағдарламасының шараларын жүзеге асыруға бағытталған.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566815"/>
              </p:ext>
            </p:extLst>
          </p:nvPr>
        </p:nvGraphicFramePr>
        <p:xfrm>
          <a:off x="914401" y="2095500"/>
          <a:ext cx="10374085" cy="280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53"/>
                <a:gridCol w="1368196"/>
                <a:gridCol w="1527004"/>
                <a:gridCol w="1453708"/>
                <a:gridCol w="1260924"/>
              </a:tblGrid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Функционалдық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топтар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Барлығы шығыстар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млн.теңге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62,1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57,9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59,1</a:t>
                      </a:r>
                      <a:endParaRPr lang="ru-RU" b="1" dirty="0"/>
                    </a:p>
                  </a:txBody>
                  <a:tcPr/>
                </a:tc>
              </a:tr>
              <a:tr h="567741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Жалпы сипаттағы мемлекеттік қызметтер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kk-KZ" dirty="0" smtClean="0"/>
                        <a:t>8,0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Білім беру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36,5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Тұрғын үй-коммуналдық шаруашылық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1,6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Өзгелер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,</a:t>
                      </a:r>
                      <a:r>
                        <a:rPr lang="kk-KZ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3043">
                <a:tc>
                  <a:txBody>
                    <a:bodyPr/>
                    <a:lstStyle/>
                    <a:p>
                      <a:r>
                        <a:rPr lang="kk-KZ" baseline="0" dirty="0" smtClean="0">
                          <a:solidFill>
                            <a:srgbClr val="FF0000"/>
                          </a:solidFill>
                        </a:rPr>
                        <a:t>Трансферттер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Бюджет шығыстарының үлесі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13532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2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926336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Мектепке дейінгі Білім беру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2" y="975360"/>
            <a:ext cx="6669024" cy="508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000" dirty="0" smtClean="0">
                <a:solidFill>
                  <a:srgbClr val="FFFF00"/>
                </a:solidFill>
              </a:rPr>
              <a:t>Үлкенағаш ауылдық округінде </a:t>
            </a:r>
            <a:r>
              <a:rPr lang="kk-KZ" sz="2000" dirty="0">
                <a:solidFill>
                  <a:srgbClr val="FFFF00"/>
                </a:solidFill>
              </a:rPr>
              <a:t>1</a:t>
            </a:r>
            <a:r>
              <a:rPr lang="kk-KZ" sz="2000" dirty="0" smtClean="0">
                <a:solidFill>
                  <a:srgbClr val="FFFF00"/>
                </a:solidFill>
              </a:rPr>
              <a:t> мемлекеттік балабақша жұмыс істейді. Балалар саны 100. Балабақшаны ұстауға қаралған қаржы 39123 мың теңге.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Тұрғын үй-коммуналдық шаруашылығы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Елді мекендердің көшелерін жарықтандыру - 2940 мың теңге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мекендердің </a:t>
            </a:r>
            <a:r>
              <a:rPr lang="kk-KZ" b="1" dirty="0" smtClean="0">
                <a:solidFill>
                  <a:srgbClr val="92D050"/>
                </a:solidFill>
              </a:rPr>
              <a:t>санитариясын қамтамасыз ету </a:t>
            </a:r>
            <a:r>
              <a:rPr lang="kk-KZ" b="1" dirty="0">
                <a:solidFill>
                  <a:srgbClr val="92D050"/>
                </a:solidFill>
              </a:rPr>
              <a:t>- </a:t>
            </a:r>
            <a:r>
              <a:rPr lang="kk-KZ" b="1" dirty="0" smtClean="0">
                <a:solidFill>
                  <a:srgbClr val="92D050"/>
                </a:solidFill>
              </a:rPr>
              <a:t>1350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</a:t>
            </a:r>
            <a:r>
              <a:rPr lang="kk-KZ" b="1" dirty="0" smtClean="0">
                <a:solidFill>
                  <a:srgbClr val="92D050"/>
                </a:solidFill>
              </a:rPr>
              <a:t>мекендерді абаттандыру және көгалдандыру - 540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өңірлерді дамытудың 2020 жылға дейінгі бағдарламасы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Әулиеағаш ауылындағы Салпық би көшесін ағымдағы жөндеу – 2855 мың теңге.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Жол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1" y="2422244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Мал қорымы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Сумен жабдықтау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smtClean="0"/>
              <a:t>Спорт алаңы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931</TotalTime>
  <Words>445</Words>
  <Application>Microsoft Office PowerPoint</Application>
  <PresentationFormat>Широкоэкранный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2019-2021 жылдарға арналған  Үлкенағаш ауылдық округінің азаматтық бюджеті</vt:lpstr>
      <vt:lpstr>Үлкенағаш ауылдық округінің әлеуметтік-экономикалық дамуының негізгі көрсеткіштері</vt:lpstr>
      <vt:lpstr>Аудандық маңызы бар қала, ауылдық округ бюджеті 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қоры. </vt:lpstr>
      <vt:lpstr>2019-2021 жылдарға арналған Үлкенағаш Ауылдық округі бюджетінің негізгі параметрлері</vt:lpstr>
      <vt:lpstr>Шығыстар   2019-2021 жылдарға арналған ауылдық округ бюджетінің шығыстары Мемлекет басшысының Қазақстан халқына Жолдауы, мемлекеттік және салалық бағдарламалары, 2019-2021  жылдарға арналған Панфилов ауданының даму бағдарламасының шараларын жүзеге асыруға бағытталған. </vt:lpstr>
      <vt:lpstr>Бюджет шығыстарының үлесі</vt:lpstr>
      <vt:lpstr>Мектепке дейінгі Білім беру</vt:lpstr>
      <vt:lpstr>Тұрғын үй-коммуналдық шаруашылығы</vt:lpstr>
      <vt:lpstr>өңірлерді дамытудың 2020 жылға дейінгі бағдарламасы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111</cp:lastModifiedBy>
  <cp:revision>75</cp:revision>
  <dcterms:created xsi:type="dcterms:W3CDTF">2018-01-25T05:17:13Z</dcterms:created>
  <dcterms:modified xsi:type="dcterms:W3CDTF">2019-10-24T11:50:22Z</dcterms:modified>
</cp:coreProperties>
</file>