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BF3358-7D4D-4C27-B1B9-F89AFC97621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7B6E49-B5D4-4E72-A7DC-C828EDEC358A}">
      <dgm:prSet phldrT="[Текст]"/>
      <dgm:spPr/>
      <dgm:t>
        <a:bodyPr/>
        <a:lstStyle/>
        <a:p>
          <a:r>
            <a:rPr lang="kk-KZ" dirty="0" smtClean="0"/>
            <a:t>2023 год (млн.тг)</a:t>
          </a:r>
          <a:endParaRPr lang="ru-RU" dirty="0"/>
        </a:p>
      </dgm:t>
    </dgm:pt>
    <dgm:pt modelId="{126EA4BD-CD11-4CEF-8100-1F47616A79FD}" type="parTrans" cxnId="{4F2F9727-C28B-4ADF-BFBA-0716D1E17EF5}">
      <dgm:prSet/>
      <dgm:spPr/>
      <dgm:t>
        <a:bodyPr/>
        <a:lstStyle/>
        <a:p>
          <a:endParaRPr lang="ru-RU"/>
        </a:p>
      </dgm:t>
    </dgm:pt>
    <dgm:pt modelId="{9280C8E8-9609-42BB-8AD2-5E423B265F8C}" type="sibTrans" cxnId="{4F2F9727-C28B-4ADF-BFBA-0716D1E17EF5}">
      <dgm:prSet/>
      <dgm:spPr/>
      <dgm:t>
        <a:bodyPr/>
        <a:lstStyle/>
        <a:p>
          <a:endParaRPr lang="ru-RU"/>
        </a:p>
      </dgm:t>
    </dgm:pt>
    <dgm:pt modelId="{6CBDE0FB-89C6-42B3-8368-753CC88F1756}">
      <dgm:prSet phldrT="[Текст]"/>
      <dgm:spPr/>
      <dgm:t>
        <a:bodyPr/>
        <a:lstStyle/>
        <a:p>
          <a:r>
            <a:rPr lang="kk-KZ" dirty="0" smtClean="0"/>
            <a:t>К рассмотрению </a:t>
          </a:r>
          <a:r>
            <a:rPr lang="kk-KZ" dirty="0" smtClean="0"/>
            <a:t>59,0</a:t>
          </a:r>
          <a:endParaRPr lang="ru-RU" dirty="0"/>
        </a:p>
      </dgm:t>
    </dgm:pt>
    <dgm:pt modelId="{D4DD84DE-BDB1-4FE3-9F7B-808CB6C50416}" type="parTrans" cxnId="{F87E7BF2-5D45-417B-9E6B-AEB19E425BAA}">
      <dgm:prSet/>
      <dgm:spPr/>
      <dgm:t>
        <a:bodyPr/>
        <a:lstStyle/>
        <a:p>
          <a:endParaRPr lang="ru-RU"/>
        </a:p>
      </dgm:t>
    </dgm:pt>
    <dgm:pt modelId="{3C11785B-BEA7-4DD7-9042-AA9D34AF5F6F}" type="sibTrans" cxnId="{F87E7BF2-5D45-417B-9E6B-AEB19E425BAA}">
      <dgm:prSet/>
      <dgm:spPr/>
      <dgm:t>
        <a:bodyPr/>
        <a:lstStyle/>
        <a:p>
          <a:endParaRPr lang="ru-RU"/>
        </a:p>
      </dgm:t>
    </dgm:pt>
    <dgm:pt modelId="{36685838-458C-4534-8301-BD1BAC81C9BB}">
      <dgm:prSet phldrT="[Текст]"/>
      <dgm:spPr/>
      <dgm:t>
        <a:bodyPr/>
        <a:lstStyle/>
        <a:p>
          <a:r>
            <a:rPr lang="kk-KZ" dirty="0" smtClean="0"/>
            <a:t>К освоению </a:t>
          </a:r>
          <a:r>
            <a:rPr lang="kk-KZ" dirty="0" smtClean="0"/>
            <a:t>59,0</a:t>
          </a:r>
          <a:endParaRPr lang="ru-RU" dirty="0"/>
        </a:p>
      </dgm:t>
    </dgm:pt>
    <dgm:pt modelId="{7868EC09-A038-446E-AF39-B9B8015EC55E}" type="parTrans" cxnId="{599FBE6B-0618-4445-854F-5459AFDF2913}">
      <dgm:prSet/>
      <dgm:spPr/>
      <dgm:t>
        <a:bodyPr/>
        <a:lstStyle/>
        <a:p>
          <a:endParaRPr lang="ru-RU"/>
        </a:p>
      </dgm:t>
    </dgm:pt>
    <dgm:pt modelId="{EC953ACC-F4DE-4181-9980-BDEEEB6C0E28}" type="sibTrans" cxnId="{599FBE6B-0618-4445-854F-5459AFDF2913}">
      <dgm:prSet/>
      <dgm:spPr/>
      <dgm:t>
        <a:bodyPr/>
        <a:lstStyle/>
        <a:p>
          <a:endParaRPr lang="ru-RU"/>
        </a:p>
      </dgm:t>
    </dgm:pt>
    <dgm:pt modelId="{E759AEF1-23D2-4047-8BD3-FC56C5D1EA9F}">
      <dgm:prSet phldrT="[Текст]"/>
      <dgm:spPr/>
      <dgm:t>
        <a:bodyPr/>
        <a:lstStyle/>
        <a:p>
          <a:r>
            <a:rPr lang="kk-KZ" dirty="0" smtClean="0"/>
            <a:t>2024 год (млн.тг)</a:t>
          </a:r>
          <a:endParaRPr lang="ru-RU" dirty="0"/>
        </a:p>
      </dgm:t>
    </dgm:pt>
    <dgm:pt modelId="{46D4D6BB-4882-44FF-A425-75F5E2D8854E}" type="parTrans" cxnId="{BAD9F619-B780-4ED8-B6BB-A24A35624CB3}">
      <dgm:prSet/>
      <dgm:spPr/>
      <dgm:t>
        <a:bodyPr/>
        <a:lstStyle/>
        <a:p>
          <a:endParaRPr lang="ru-RU"/>
        </a:p>
      </dgm:t>
    </dgm:pt>
    <dgm:pt modelId="{760DB1A1-5A6F-4EFA-8ED2-BF8B24503BF1}" type="sibTrans" cxnId="{BAD9F619-B780-4ED8-B6BB-A24A35624CB3}">
      <dgm:prSet/>
      <dgm:spPr/>
      <dgm:t>
        <a:bodyPr/>
        <a:lstStyle/>
        <a:p>
          <a:endParaRPr lang="ru-RU"/>
        </a:p>
      </dgm:t>
    </dgm:pt>
    <dgm:pt modelId="{E0E96445-943A-460C-A06B-2554182DD0B7}">
      <dgm:prSet phldrT="[Текст]"/>
      <dgm:spPr/>
      <dgm:t>
        <a:bodyPr/>
        <a:lstStyle/>
        <a:p>
          <a:r>
            <a:rPr lang="kk-KZ" dirty="0" smtClean="0"/>
            <a:t>К рассмотрению 63,0 </a:t>
          </a:r>
          <a:endParaRPr lang="ru-RU" dirty="0"/>
        </a:p>
      </dgm:t>
    </dgm:pt>
    <dgm:pt modelId="{F607D06C-A8B3-4927-A509-9A9BAD7E290C}" type="parTrans" cxnId="{15122D3A-0BD8-4392-9F7D-96839383DE0E}">
      <dgm:prSet/>
      <dgm:spPr/>
      <dgm:t>
        <a:bodyPr/>
        <a:lstStyle/>
        <a:p>
          <a:endParaRPr lang="ru-RU"/>
        </a:p>
      </dgm:t>
    </dgm:pt>
    <dgm:pt modelId="{2EC168F5-CA9A-4434-84E7-734127F0E742}" type="sibTrans" cxnId="{15122D3A-0BD8-4392-9F7D-96839383DE0E}">
      <dgm:prSet/>
      <dgm:spPr/>
      <dgm:t>
        <a:bodyPr/>
        <a:lstStyle/>
        <a:p>
          <a:endParaRPr lang="ru-RU"/>
        </a:p>
      </dgm:t>
    </dgm:pt>
    <dgm:pt modelId="{0CCD12A9-49C2-41FE-B506-9D20760AFD7E}">
      <dgm:prSet phldrT="[Текст]"/>
      <dgm:spPr/>
      <dgm:t>
        <a:bodyPr/>
        <a:lstStyle/>
        <a:p>
          <a:r>
            <a:rPr lang="kk-KZ" dirty="0" smtClean="0"/>
            <a:t>К освоению 63,0</a:t>
          </a:r>
          <a:endParaRPr lang="ru-RU" dirty="0"/>
        </a:p>
      </dgm:t>
    </dgm:pt>
    <dgm:pt modelId="{B9233C7C-3D91-4AFC-9727-EF4E0C5A9659}" type="parTrans" cxnId="{1140EEFE-F187-4046-B7BD-0DC7AD658E2B}">
      <dgm:prSet/>
      <dgm:spPr/>
      <dgm:t>
        <a:bodyPr/>
        <a:lstStyle/>
        <a:p>
          <a:endParaRPr lang="ru-RU"/>
        </a:p>
      </dgm:t>
    </dgm:pt>
    <dgm:pt modelId="{61A818B0-BEE3-4826-AA68-9954E6A588C2}" type="sibTrans" cxnId="{1140EEFE-F187-4046-B7BD-0DC7AD658E2B}">
      <dgm:prSet/>
      <dgm:spPr/>
      <dgm:t>
        <a:bodyPr/>
        <a:lstStyle/>
        <a:p>
          <a:endParaRPr lang="ru-RU"/>
        </a:p>
      </dgm:t>
    </dgm:pt>
    <dgm:pt modelId="{4A900921-20F6-49EF-BC75-903CD2BD47C9}">
      <dgm:prSet phldrT="[Текст]"/>
      <dgm:spPr/>
      <dgm:t>
        <a:bodyPr/>
        <a:lstStyle/>
        <a:p>
          <a:r>
            <a:rPr lang="kk-KZ" dirty="0" smtClean="0"/>
            <a:t>2025 год (млн.тг)</a:t>
          </a:r>
          <a:endParaRPr lang="ru-RU" dirty="0"/>
        </a:p>
      </dgm:t>
    </dgm:pt>
    <dgm:pt modelId="{4AC9FC3C-CDE3-4207-8251-B8DE330E5AEE}" type="parTrans" cxnId="{15ADD1A4-4AFA-4463-84B0-3E708D741FC7}">
      <dgm:prSet/>
      <dgm:spPr/>
      <dgm:t>
        <a:bodyPr/>
        <a:lstStyle/>
        <a:p>
          <a:endParaRPr lang="ru-RU"/>
        </a:p>
      </dgm:t>
    </dgm:pt>
    <dgm:pt modelId="{EDAFB7A0-C050-4AE6-A4DE-F3989C798E6F}" type="sibTrans" cxnId="{15ADD1A4-4AFA-4463-84B0-3E708D741FC7}">
      <dgm:prSet/>
      <dgm:spPr/>
      <dgm:t>
        <a:bodyPr/>
        <a:lstStyle/>
        <a:p>
          <a:endParaRPr lang="ru-RU"/>
        </a:p>
      </dgm:t>
    </dgm:pt>
    <dgm:pt modelId="{DD5B737E-056C-4569-88C9-1D819F8140BD}">
      <dgm:prSet phldrT="[Текст]"/>
      <dgm:spPr/>
      <dgm:t>
        <a:bodyPr/>
        <a:lstStyle/>
        <a:p>
          <a:r>
            <a:rPr lang="kk-KZ" dirty="0" smtClean="0"/>
            <a:t>К рассмотрению </a:t>
          </a:r>
          <a:r>
            <a:rPr lang="kk-KZ" dirty="0" smtClean="0"/>
            <a:t>67,0 </a:t>
          </a:r>
          <a:endParaRPr lang="ru-RU" dirty="0"/>
        </a:p>
      </dgm:t>
    </dgm:pt>
    <dgm:pt modelId="{3DF04E88-E9E1-4F17-9C0C-C65A43BEFEEF}" type="parTrans" cxnId="{F13AABD3-CCB9-42CA-AAC9-5E4D9CA90F4B}">
      <dgm:prSet/>
      <dgm:spPr/>
      <dgm:t>
        <a:bodyPr/>
        <a:lstStyle/>
        <a:p>
          <a:endParaRPr lang="ru-RU"/>
        </a:p>
      </dgm:t>
    </dgm:pt>
    <dgm:pt modelId="{9EB8DD5A-EAE1-4CCB-B419-D41806B8DC25}" type="sibTrans" cxnId="{F13AABD3-CCB9-42CA-AAC9-5E4D9CA90F4B}">
      <dgm:prSet/>
      <dgm:spPr/>
      <dgm:t>
        <a:bodyPr/>
        <a:lstStyle/>
        <a:p>
          <a:endParaRPr lang="ru-RU"/>
        </a:p>
      </dgm:t>
    </dgm:pt>
    <dgm:pt modelId="{22337947-8FC6-4CE1-BCCA-6CA86DE86C67}">
      <dgm:prSet phldrT="[Текст]"/>
      <dgm:spPr/>
      <dgm:t>
        <a:bodyPr/>
        <a:lstStyle/>
        <a:p>
          <a:r>
            <a:rPr lang="kk-KZ" dirty="0" smtClean="0"/>
            <a:t>К освоению </a:t>
          </a:r>
          <a:r>
            <a:rPr lang="kk-KZ" dirty="0" smtClean="0"/>
            <a:t>67,0</a:t>
          </a:r>
          <a:endParaRPr lang="ru-RU" dirty="0"/>
        </a:p>
      </dgm:t>
    </dgm:pt>
    <dgm:pt modelId="{01A53120-78DE-468B-AEF4-936866AD703F}" type="parTrans" cxnId="{8690C69C-4E3A-402C-9642-AE129401F76F}">
      <dgm:prSet/>
      <dgm:spPr/>
      <dgm:t>
        <a:bodyPr/>
        <a:lstStyle/>
        <a:p>
          <a:endParaRPr lang="ru-RU"/>
        </a:p>
      </dgm:t>
    </dgm:pt>
    <dgm:pt modelId="{B0720653-A688-4F31-BB46-95733BA24EB0}" type="sibTrans" cxnId="{8690C69C-4E3A-402C-9642-AE129401F76F}">
      <dgm:prSet/>
      <dgm:spPr/>
      <dgm:t>
        <a:bodyPr/>
        <a:lstStyle/>
        <a:p>
          <a:endParaRPr lang="ru-RU"/>
        </a:p>
      </dgm:t>
    </dgm:pt>
    <dgm:pt modelId="{E2F33B95-A1C8-44E4-9702-11EBFF14A3FE}" type="pres">
      <dgm:prSet presAssocID="{0EBF3358-7D4D-4C27-B1B9-F89AFC9762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65BC4F-DDDD-4224-BA44-2AC9FE1B7D6A}" type="pres">
      <dgm:prSet presAssocID="{4A900921-20F6-49EF-BC75-903CD2BD47C9}" presName="boxAndChildren" presStyleCnt="0"/>
      <dgm:spPr/>
    </dgm:pt>
    <dgm:pt modelId="{B145D764-DFE7-428A-8679-F30E4E44D13B}" type="pres">
      <dgm:prSet presAssocID="{4A900921-20F6-49EF-BC75-903CD2BD47C9}" presName="parentTextBox" presStyleLbl="node1" presStyleIdx="0" presStyleCnt="3"/>
      <dgm:spPr/>
      <dgm:t>
        <a:bodyPr/>
        <a:lstStyle/>
        <a:p>
          <a:endParaRPr lang="ru-RU"/>
        </a:p>
      </dgm:t>
    </dgm:pt>
    <dgm:pt modelId="{D3F7332B-9F13-467A-B35D-47B878DA4C6A}" type="pres">
      <dgm:prSet presAssocID="{4A900921-20F6-49EF-BC75-903CD2BD47C9}" presName="entireBox" presStyleLbl="node1" presStyleIdx="0" presStyleCnt="3"/>
      <dgm:spPr/>
      <dgm:t>
        <a:bodyPr/>
        <a:lstStyle/>
        <a:p>
          <a:endParaRPr lang="ru-RU"/>
        </a:p>
      </dgm:t>
    </dgm:pt>
    <dgm:pt modelId="{B30F78E7-04CE-41F0-9866-700369013E90}" type="pres">
      <dgm:prSet presAssocID="{4A900921-20F6-49EF-BC75-903CD2BD47C9}" presName="descendantBox" presStyleCnt="0"/>
      <dgm:spPr/>
    </dgm:pt>
    <dgm:pt modelId="{26846A41-252B-47AB-A079-4A3FA19C352B}" type="pres">
      <dgm:prSet presAssocID="{DD5B737E-056C-4569-88C9-1D819F8140BD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615AC-E43B-40AF-896A-0E256A046C88}" type="pres">
      <dgm:prSet presAssocID="{22337947-8FC6-4CE1-BCCA-6CA86DE86C67}" presName="childTextBox" presStyleLbl="fgAccFollowNode1" presStyleIdx="1" presStyleCnt="6" custLinFactNeighborX="39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D31E4-121B-4A42-9507-E1290E016D5C}" type="pres">
      <dgm:prSet presAssocID="{760DB1A1-5A6F-4EFA-8ED2-BF8B24503BF1}" presName="sp" presStyleCnt="0"/>
      <dgm:spPr/>
    </dgm:pt>
    <dgm:pt modelId="{A48B5317-B861-4845-9CA4-EB895829E331}" type="pres">
      <dgm:prSet presAssocID="{E759AEF1-23D2-4047-8BD3-FC56C5D1EA9F}" presName="arrowAndChildren" presStyleCnt="0"/>
      <dgm:spPr/>
    </dgm:pt>
    <dgm:pt modelId="{49CC201D-5DA1-427B-8D58-B539D72285BE}" type="pres">
      <dgm:prSet presAssocID="{E759AEF1-23D2-4047-8BD3-FC56C5D1EA9F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B21C3926-681E-4E8F-A950-B1435BFA8BB5}" type="pres">
      <dgm:prSet presAssocID="{E759AEF1-23D2-4047-8BD3-FC56C5D1EA9F}" presName="arrow" presStyleLbl="node1" presStyleIdx="1" presStyleCnt="3"/>
      <dgm:spPr/>
      <dgm:t>
        <a:bodyPr/>
        <a:lstStyle/>
        <a:p>
          <a:endParaRPr lang="ru-RU"/>
        </a:p>
      </dgm:t>
    </dgm:pt>
    <dgm:pt modelId="{3C557A06-EC80-4BB6-B1A5-6DCD44E7D298}" type="pres">
      <dgm:prSet presAssocID="{E759AEF1-23D2-4047-8BD3-FC56C5D1EA9F}" presName="descendantArrow" presStyleCnt="0"/>
      <dgm:spPr/>
    </dgm:pt>
    <dgm:pt modelId="{E3B6929B-2555-41E5-ABA8-4565697DD2C1}" type="pres">
      <dgm:prSet presAssocID="{E0E96445-943A-460C-A06B-2554182DD0B7}" presName="childTextArrow" presStyleLbl="fgAccFollowNode1" presStyleIdx="2" presStyleCnt="6" custLinFactNeighborX="5237" custLinFactNeighborY="-5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06A61-9319-4155-938A-561BF20860CA}" type="pres">
      <dgm:prSet presAssocID="{0CCD12A9-49C2-41FE-B506-9D20760AFD7E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E6D30-F7DD-4223-A99D-82BA5AD2B86B}" type="pres">
      <dgm:prSet presAssocID="{9280C8E8-9609-42BB-8AD2-5E423B265F8C}" presName="sp" presStyleCnt="0"/>
      <dgm:spPr/>
    </dgm:pt>
    <dgm:pt modelId="{BA6789D1-36A6-4F4D-A63E-9D77C69B9DD0}" type="pres">
      <dgm:prSet presAssocID="{517B6E49-B5D4-4E72-A7DC-C828EDEC358A}" presName="arrowAndChildren" presStyleCnt="0"/>
      <dgm:spPr/>
    </dgm:pt>
    <dgm:pt modelId="{A89EE2BD-89FB-4FF6-BD88-23E95BDB72BB}" type="pres">
      <dgm:prSet presAssocID="{517B6E49-B5D4-4E72-A7DC-C828EDEC358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EFE9BD97-8036-4668-839B-3D36786FE125}" type="pres">
      <dgm:prSet presAssocID="{517B6E49-B5D4-4E72-A7DC-C828EDEC358A}" presName="arrow" presStyleLbl="node1" presStyleIdx="2" presStyleCnt="3"/>
      <dgm:spPr/>
      <dgm:t>
        <a:bodyPr/>
        <a:lstStyle/>
        <a:p>
          <a:endParaRPr lang="ru-RU"/>
        </a:p>
      </dgm:t>
    </dgm:pt>
    <dgm:pt modelId="{CF15F366-A3D4-43DC-BC32-D9FE793668EA}" type="pres">
      <dgm:prSet presAssocID="{517B6E49-B5D4-4E72-A7DC-C828EDEC358A}" presName="descendantArrow" presStyleCnt="0"/>
      <dgm:spPr/>
    </dgm:pt>
    <dgm:pt modelId="{91178948-E655-46C2-8B99-31C1D7F3CCDC}" type="pres">
      <dgm:prSet presAssocID="{6CBDE0FB-89C6-42B3-8368-753CC88F1756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A29162-C11A-4410-87DA-FB717494407D}" type="pres">
      <dgm:prSet presAssocID="{36685838-458C-4534-8301-BD1BAC81C9BB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122D3A-0BD8-4392-9F7D-96839383DE0E}" srcId="{E759AEF1-23D2-4047-8BD3-FC56C5D1EA9F}" destId="{E0E96445-943A-460C-A06B-2554182DD0B7}" srcOrd="0" destOrd="0" parTransId="{F607D06C-A8B3-4927-A509-9A9BAD7E290C}" sibTransId="{2EC168F5-CA9A-4434-84E7-734127F0E742}"/>
    <dgm:cxn modelId="{2432EED9-F93D-4431-9126-B40963C2B4D3}" type="presOf" srcId="{DD5B737E-056C-4569-88C9-1D819F8140BD}" destId="{26846A41-252B-47AB-A079-4A3FA19C352B}" srcOrd="0" destOrd="0" presId="urn:microsoft.com/office/officeart/2005/8/layout/process4"/>
    <dgm:cxn modelId="{8FF3A1B6-73D6-4765-A3C2-E7A180CCD623}" type="presOf" srcId="{6CBDE0FB-89C6-42B3-8368-753CC88F1756}" destId="{91178948-E655-46C2-8B99-31C1D7F3CCDC}" srcOrd="0" destOrd="0" presId="urn:microsoft.com/office/officeart/2005/8/layout/process4"/>
    <dgm:cxn modelId="{F13AABD3-CCB9-42CA-AAC9-5E4D9CA90F4B}" srcId="{4A900921-20F6-49EF-BC75-903CD2BD47C9}" destId="{DD5B737E-056C-4569-88C9-1D819F8140BD}" srcOrd="0" destOrd="0" parTransId="{3DF04E88-E9E1-4F17-9C0C-C65A43BEFEEF}" sibTransId="{9EB8DD5A-EAE1-4CCB-B419-D41806B8DC25}"/>
    <dgm:cxn modelId="{BAD9F619-B780-4ED8-B6BB-A24A35624CB3}" srcId="{0EBF3358-7D4D-4C27-B1B9-F89AFC976219}" destId="{E759AEF1-23D2-4047-8BD3-FC56C5D1EA9F}" srcOrd="1" destOrd="0" parTransId="{46D4D6BB-4882-44FF-A425-75F5E2D8854E}" sibTransId="{760DB1A1-5A6F-4EFA-8ED2-BF8B24503BF1}"/>
    <dgm:cxn modelId="{15ADD1A4-4AFA-4463-84B0-3E708D741FC7}" srcId="{0EBF3358-7D4D-4C27-B1B9-F89AFC976219}" destId="{4A900921-20F6-49EF-BC75-903CD2BD47C9}" srcOrd="2" destOrd="0" parTransId="{4AC9FC3C-CDE3-4207-8251-B8DE330E5AEE}" sibTransId="{EDAFB7A0-C050-4AE6-A4DE-F3989C798E6F}"/>
    <dgm:cxn modelId="{D03F33E8-D931-4A3F-BFA9-2A2DA60F8FF3}" type="presOf" srcId="{4A900921-20F6-49EF-BC75-903CD2BD47C9}" destId="{D3F7332B-9F13-467A-B35D-47B878DA4C6A}" srcOrd="1" destOrd="0" presId="urn:microsoft.com/office/officeart/2005/8/layout/process4"/>
    <dgm:cxn modelId="{71D4711B-5690-4119-BDD4-E779E4CB9B6D}" type="presOf" srcId="{E0E96445-943A-460C-A06B-2554182DD0B7}" destId="{E3B6929B-2555-41E5-ABA8-4565697DD2C1}" srcOrd="0" destOrd="0" presId="urn:microsoft.com/office/officeart/2005/8/layout/process4"/>
    <dgm:cxn modelId="{CCC4D3A0-CA69-471C-977F-F2CDFEBE0028}" type="presOf" srcId="{22337947-8FC6-4CE1-BCCA-6CA86DE86C67}" destId="{1C0615AC-E43B-40AF-896A-0E256A046C88}" srcOrd="0" destOrd="0" presId="urn:microsoft.com/office/officeart/2005/8/layout/process4"/>
    <dgm:cxn modelId="{824BF048-3084-4C45-99D5-8E843EC58F9D}" type="presOf" srcId="{0EBF3358-7D4D-4C27-B1B9-F89AFC976219}" destId="{E2F33B95-A1C8-44E4-9702-11EBFF14A3FE}" srcOrd="0" destOrd="0" presId="urn:microsoft.com/office/officeart/2005/8/layout/process4"/>
    <dgm:cxn modelId="{99957B9F-9810-4C6B-B416-E32034A1024F}" type="presOf" srcId="{517B6E49-B5D4-4E72-A7DC-C828EDEC358A}" destId="{A89EE2BD-89FB-4FF6-BD88-23E95BDB72BB}" srcOrd="0" destOrd="0" presId="urn:microsoft.com/office/officeart/2005/8/layout/process4"/>
    <dgm:cxn modelId="{B512B584-9A82-4B09-A6C1-3B1AC91FD02E}" type="presOf" srcId="{E759AEF1-23D2-4047-8BD3-FC56C5D1EA9F}" destId="{49CC201D-5DA1-427B-8D58-B539D72285BE}" srcOrd="0" destOrd="0" presId="urn:microsoft.com/office/officeart/2005/8/layout/process4"/>
    <dgm:cxn modelId="{F9865765-2FA7-4F21-9997-F52930DF6048}" type="presOf" srcId="{4A900921-20F6-49EF-BC75-903CD2BD47C9}" destId="{B145D764-DFE7-428A-8679-F30E4E44D13B}" srcOrd="0" destOrd="0" presId="urn:microsoft.com/office/officeart/2005/8/layout/process4"/>
    <dgm:cxn modelId="{F87E7BF2-5D45-417B-9E6B-AEB19E425BAA}" srcId="{517B6E49-B5D4-4E72-A7DC-C828EDEC358A}" destId="{6CBDE0FB-89C6-42B3-8368-753CC88F1756}" srcOrd="0" destOrd="0" parTransId="{D4DD84DE-BDB1-4FE3-9F7B-808CB6C50416}" sibTransId="{3C11785B-BEA7-4DD7-9042-AA9D34AF5F6F}"/>
    <dgm:cxn modelId="{4F2F9727-C28B-4ADF-BFBA-0716D1E17EF5}" srcId="{0EBF3358-7D4D-4C27-B1B9-F89AFC976219}" destId="{517B6E49-B5D4-4E72-A7DC-C828EDEC358A}" srcOrd="0" destOrd="0" parTransId="{126EA4BD-CD11-4CEF-8100-1F47616A79FD}" sibTransId="{9280C8E8-9609-42BB-8AD2-5E423B265F8C}"/>
    <dgm:cxn modelId="{A6316F25-83AD-413A-B750-C1CF078021BC}" type="presOf" srcId="{0CCD12A9-49C2-41FE-B506-9D20760AFD7E}" destId="{77006A61-9319-4155-938A-561BF20860CA}" srcOrd="0" destOrd="0" presId="urn:microsoft.com/office/officeart/2005/8/layout/process4"/>
    <dgm:cxn modelId="{BCBE05C9-78E9-431E-AF12-F1A4194CC881}" type="presOf" srcId="{E759AEF1-23D2-4047-8BD3-FC56C5D1EA9F}" destId="{B21C3926-681E-4E8F-A950-B1435BFA8BB5}" srcOrd="1" destOrd="0" presId="urn:microsoft.com/office/officeart/2005/8/layout/process4"/>
    <dgm:cxn modelId="{7A7CF401-EDD1-43F9-AD82-62B8F03D3C29}" type="presOf" srcId="{517B6E49-B5D4-4E72-A7DC-C828EDEC358A}" destId="{EFE9BD97-8036-4668-839B-3D36786FE125}" srcOrd="1" destOrd="0" presId="urn:microsoft.com/office/officeart/2005/8/layout/process4"/>
    <dgm:cxn modelId="{82EB46FB-2A0F-49B1-B610-098E28A0FF8F}" type="presOf" srcId="{36685838-458C-4534-8301-BD1BAC81C9BB}" destId="{6EA29162-C11A-4410-87DA-FB717494407D}" srcOrd="0" destOrd="0" presId="urn:microsoft.com/office/officeart/2005/8/layout/process4"/>
    <dgm:cxn modelId="{599FBE6B-0618-4445-854F-5459AFDF2913}" srcId="{517B6E49-B5D4-4E72-A7DC-C828EDEC358A}" destId="{36685838-458C-4534-8301-BD1BAC81C9BB}" srcOrd="1" destOrd="0" parTransId="{7868EC09-A038-446E-AF39-B9B8015EC55E}" sibTransId="{EC953ACC-F4DE-4181-9980-BDEEEB6C0E28}"/>
    <dgm:cxn modelId="{8690C69C-4E3A-402C-9642-AE129401F76F}" srcId="{4A900921-20F6-49EF-BC75-903CD2BD47C9}" destId="{22337947-8FC6-4CE1-BCCA-6CA86DE86C67}" srcOrd="1" destOrd="0" parTransId="{01A53120-78DE-468B-AEF4-936866AD703F}" sibTransId="{B0720653-A688-4F31-BB46-95733BA24EB0}"/>
    <dgm:cxn modelId="{1140EEFE-F187-4046-B7BD-0DC7AD658E2B}" srcId="{E759AEF1-23D2-4047-8BD3-FC56C5D1EA9F}" destId="{0CCD12A9-49C2-41FE-B506-9D20760AFD7E}" srcOrd="1" destOrd="0" parTransId="{B9233C7C-3D91-4AFC-9727-EF4E0C5A9659}" sibTransId="{61A818B0-BEE3-4826-AA68-9954E6A588C2}"/>
    <dgm:cxn modelId="{CA653ABE-45DB-491D-80CA-F42BB08EFAA5}" type="presParOf" srcId="{E2F33B95-A1C8-44E4-9702-11EBFF14A3FE}" destId="{3765BC4F-DDDD-4224-BA44-2AC9FE1B7D6A}" srcOrd="0" destOrd="0" presId="urn:microsoft.com/office/officeart/2005/8/layout/process4"/>
    <dgm:cxn modelId="{7D155874-7FA5-49F3-82A2-E1A97115CE8E}" type="presParOf" srcId="{3765BC4F-DDDD-4224-BA44-2AC9FE1B7D6A}" destId="{B145D764-DFE7-428A-8679-F30E4E44D13B}" srcOrd="0" destOrd="0" presId="urn:microsoft.com/office/officeart/2005/8/layout/process4"/>
    <dgm:cxn modelId="{47DA8368-D274-40CE-A9A9-156357F959BF}" type="presParOf" srcId="{3765BC4F-DDDD-4224-BA44-2AC9FE1B7D6A}" destId="{D3F7332B-9F13-467A-B35D-47B878DA4C6A}" srcOrd="1" destOrd="0" presId="urn:microsoft.com/office/officeart/2005/8/layout/process4"/>
    <dgm:cxn modelId="{DFD894A4-CC88-4480-875C-F1BD4DBA3ED4}" type="presParOf" srcId="{3765BC4F-DDDD-4224-BA44-2AC9FE1B7D6A}" destId="{B30F78E7-04CE-41F0-9866-700369013E90}" srcOrd="2" destOrd="0" presId="urn:microsoft.com/office/officeart/2005/8/layout/process4"/>
    <dgm:cxn modelId="{CD74DBA4-17F4-4F9A-9DC7-45CA461E508D}" type="presParOf" srcId="{B30F78E7-04CE-41F0-9866-700369013E90}" destId="{26846A41-252B-47AB-A079-4A3FA19C352B}" srcOrd="0" destOrd="0" presId="urn:microsoft.com/office/officeart/2005/8/layout/process4"/>
    <dgm:cxn modelId="{9F1195B7-B095-44BA-949A-BFB286CE0E2C}" type="presParOf" srcId="{B30F78E7-04CE-41F0-9866-700369013E90}" destId="{1C0615AC-E43B-40AF-896A-0E256A046C88}" srcOrd="1" destOrd="0" presId="urn:microsoft.com/office/officeart/2005/8/layout/process4"/>
    <dgm:cxn modelId="{A0D5F089-3D16-40AC-965E-1E6F1B5C3507}" type="presParOf" srcId="{E2F33B95-A1C8-44E4-9702-11EBFF14A3FE}" destId="{C95D31E4-121B-4A42-9507-E1290E016D5C}" srcOrd="1" destOrd="0" presId="urn:microsoft.com/office/officeart/2005/8/layout/process4"/>
    <dgm:cxn modelId="{475E72D9-456A-4B68-9404-D5D683572E07}" type="presParOf" srcId="{E2F33B95-A1C8-44E4-9702-11EBFF14A3FE}" destId="{A48B5317-B861-4845-9CA4-EB895829E331}" srcOrd="2" destOrd="0" presId="urn:microsoft.com/office/officeart/2005/8/layout/process4"/>
    <dgm:cxn modelId="{50C994B8-8B76-47B5-AF89-F47D20969C9A}" type="presParOf" srcId="{A48B5317-B861-4845-9CA4-EB895829E331}" destId="{49CC201D-5DA1-427B-8D58-B539D72285BE}" srcOrd="0" destOrd="0" presId="urn:microsoft.com/office/officeart/2005/8/layout/process4"/>
    <dgm:cxn modelId="{53097C8B-DD30-48F2-BE4F-62C9156AA408}" type="presParOf" srcId="{A48B5317-B861-4845-9CA4-EB895829E331}" destId="{B21C3926-681E-4E8F-A950-B1435BFA8BB5}" srcOrd="1" destOrd="0" presId="urn:microsoft.com/office/officeart/2005/8/layout/process4"/>
    <dgm:cxn modelId="{FE1A2B0C-14DA-4DBA-8AB3-4D1F3398E25B}" type="presParOf" srcId="{A48B5317-B861-4845-9CA4-EB895829E331}" destId="{3C557A06-EC80-4BB6-B1A5-6DCD44E7D298}" srcOrd="2" destOrd="0" presId="urn:microsoft.com/office/officeart/2005/8/layout/process4"/>
    <dgm:cxn modelId="{E365BD69-1273-48D2-A66C-F5A4D29D9E5A}" type="presParOf" srcId="{3C557A06-EC80-4BB6-B1A5-6DCD44E7D298}" destId="{E3B6929B-2555-41E5-ABA8-4565697DD2C1}" srcOrd="0" destOrd="0" presId="urn:microsoft.com/office/officeart/2005/8/layout/process4"/>
    <dgm:cxn modelId="{DF3B049C-3BD8-405B-AD05-05E3CEBB2819}" type="presParOf" srcId="{3C557A06-EC80-4BB6-B1A5-6DCD44E7D298}" destId="{77006A61-9319-4155-938A-561BF20860CA}" srcOrd="1" destOrd="0" presId="urn:microsoft.com/office/officeart/2005/8/layout/process4"/>
    <dgm:cxn modelId="{64878CD4-5E7E-44A9-8CAA-EBBE9B494CE4}" type="presParOf" srcId="{E2F33B95-A1C8-44E4-9702-11EBFF14A3FE}" destId="{9C5E6D30-F7DD-4223-A99D-82BA5AD2B86B}" srcOrd="3" destOrd="0" presId="urn:microsoft.com/office/officeart/2005/8/layout/process4"/>
    <dgm:cxn modelId="{C45325F6-05BC-4BAF-9577-8937410BD542}" type="presParOf" srcId="{E2F33B95-A1C8-44E4-9702-11EBFF14A3FE}" destId="{BA6789D1-36A6-4F4D-A63E-9D77C69B9DD0}" srcOrd="4" destOrd="0" presId="urn:microsoft.com/office/officeart/2005/8/layout/process4"/>
    <dgm:cxn modelId="{B7C7E7DD-99BC-473F-BC86-A7A7D372336C}" type="presParOf" srcId="{BA6789D1-36A6-4F4D-A63E-9D77C69B9DD0}" destId="{A89EE2BD-89FB-4FF6-BD88-23E95BDB72BB}" srcOrd="0" destOrd="0" presId="urn:microsoft.com/office/officeart/2005/8/layout/process4"/>
    <dgm:cxn modelId="{4AAF19E6-CC4E-4A17-A561-700FB0F27CD9}" type="presParOf" srcId="{BA6789D1-36A6-4F4D-A63E-9D77C69B9DD0}" destId="{EFE9BD97-8036-4668-839B-3D36786FE125}" srcOrd="1" destOrd="0" presId="urn:microsoft.com/office/officeart/2005/8/layout/process4"/>
    <dgm:cxn modelId="{38BE6DCC-2615-4824-977D-F8D0FC265E34}" type="presParOf" srcId="{BA6789D1-36A6-4F4D-A63E-9D77C69B9DD0}" destId="{CF15F366-A3D4-43DC-BC32-D9FE793668EA}" srcOrd="2" destOrd="0" presId="urn:microsoft.com/office/officeart/2005/8/layout/process4"/>
    <dgm:cxn modelId="{1D57B7DA-48C2-47FC-A24E-4431F63CC063}" type="presParOf" srcId="{CF15F366-A3D4-43DC-BC32-D9FE793668EA}" destId="{91178948-E655-46C2-8B99-31C1D7F3CCDC}" srcOrd="0" destOrd="0" presId="urn:microsoft.com/office/officeart/2005/8/layout/process4"/>
    <dgm:cxn modelId="{C0168F4D-AD01-4983-9479-29C0DB247D5E}" type="presParOf" srcId="{CF15F366-A3D4-43DC-BC32-D9FE793668EA}" destId="{6EA29162-C11A-4410-87DA-FB717494407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6D456D-8D8A-4C72-A14B-BCD65EBCA6A5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0D9407-1211-426D-AF49-11C5C8A90A5F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kk-KZ" dirty="0" smtClean="0"/>
            <a:t>2023 год</a:t>
          </a:r>
          <a:endParaRPr lang="ru-RU" dirty="0"/>
        </a:p>
      </dgm:t>
    </dgm:pt>
    <dgm:pt modelId="{4EE5BBD2-411E-4F93-9D03-094E44769480}" type="parTrans" cxnId="{1F1AB98B-A57A-4F30-9019-E982A6639FE8}">
      <dgm:prSet/>
      <dgm:spPr/>
      <dgm:t>
        <a:bodyPr/>
        <a:lstStyle/>
        <a:p>
          <a:endParaRPr lang="ru-RU"/>
        </a:p>
      </dgm:t>
    </dgm:pt>
    <dgm:pt modelId="{F3FA9268-9A0C-407D-967D-6A25AE721EF4}" type="sibTrans" cxnId="{1F1AB98B-A57A-4F30-9019-E982A6639FE8}">
      <dgm:prSet/>
      <dgm:spPr/>
      <dgm:t>
        <a:bodyPr/>
        <a:lstStyle/>
        <a:p>
          <a:endParaRPr lang="ru-RU"/>
        </a:p>
      </dgm:t>
    </dgm:pt>
    <dgm:pt modelId="{807F9852-5241-4418-8248-E4A198F88F3C}">
      <dgm:prSet phldrT="[Текст]"/>
      <dgm:spPr/>
      <dgm:t>
        <a:bodyPr/>
        <a:lstStyle/>
        <a:p>
          <a:r>
            <a:rPr lang="kk-KZ" dirty="0" smtClean="0"/>
            <a:t>59,0</a:t>
          </a:r>
          <a:endParaRPr lang="ru-RU" dirty="0"/>
        </a:p>
      </dgm:t>
    </dgm:pt>
    <dgm:pt modelId="{0FD41FEC-A72D-4ACB-B1A6-3D87D31DBD60}" type="parTrans" cxnId="{5A549909-2500-48C4-BFA1-1824B8237323}">
      <dgm:prSet/>
      <dgm:spPr/>
      <dgm:t>
        <a:bodyPr/>
        <a:lstStyle/>
        <a:p>
          <a:endParaRPr lang="ru-RU"/>
        </a:p>
      </dgm:t>
    </dgm:pt>
    <dgm:pt modelId="{80E485A3-203F-43D1-82ED-00819851F710}" type="sibTrans" cxnId="{5A549909-2500-48C4-BFA1-1824B8237323}">
      <dgm:prSet/>
      <dgm:spPr/>
      <dgm:t>
        <a:bodyPr/>
        <a:lstStyle/>
        <a:p>
          <a:endParaRPr lang="ru-RU"/>
        </a:p>
      </dgm:t>
    </dgm:pt>
    <dgm:pt modelId="{BA7574AB-A326-4A6B-BCF1-133A632E424C}">
      <dgm:prSet phldrT="[Текст]"/>
      <dgm:spPr/>
      <dgm:t>
        <a:bodyPr/>
        <a:lstStyle/>
        <a:p>
          <a:r>
            <a:rPr lang="kk-KZ" dirty="0" smtClean="0"/>
            <a:t>63,0</a:t>
          </a:r>
          <a:endParaRPr lang="ru-RU" dirty="0"/>
        </a:p>
      </dgm:t>
    </dgm:pt>
    <dgm:pt modelId="{CF952C2B-6AB8-46C2-AC02-1D775B4D9848}" type="parTrans" cxnId="{9D7E2F04-9FAB-410E-B365-F7EBA72E7E26}">
      <dgm:prSet/>
      <dgm:spPr/>
      <dgm:t>
        <a:bodyPr/>
        <a:lstStyle/>
        <a:p>
          <a:endParaRPr lang="ru-RU"/>
        </a:p>
      </dgm:t>
    </dgm:pt>
    <dgm:pt modelId="{DDFC729B-3CD3-449F-9697-69BE6DA22F3E}" type="sibTrans" cxnId="{9D7E2F04-9FAB-410E-B365-F7EBA72E7E26}">
      <dgm:prSet/>
      <dgm:spPr/>
      <dgm:t>
        <a:bodyPr/>
        <a:lstStyle/>
        <a:p>
          <a:endParaRPr lang="ru-RU"/>
        </a:p>
      </dgm:t>
    </dgm:pt>
    <dgm:pt modelId="{AB1E509C-2BE1-42E5-9692-58A0F67DAD48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kk-KZ" dirty="0" smtClean="0"/>
            <a:t>2024 год</a:t>
          </a:r>
          <a:endParaRPr lang="ru-RU" dirty="0"/>
        </a:p>
      </dgm:t>
    </dgm:pt>
    <dgm:pt modelId="{F9867659-7CEA-4115-91A3-4322F7CE5005}" type="parTrans" cxnId="{15F2AAF9-F1AC-4650-9EB9-DA9CC188AF13}">
      <dgm:prSet/>
      <dgm:spPr/>
      <dgm:t>
        <a:bodyPr/>
        <a:lstStyle/>
        <a:p>
          <a:endParaRPr lang="ru-RU"/>
        </a:p>
      </dgm:t>
    </dgm:pt>
    <dgm:pt modelId="{C845D86A-F88C-4DB5-8981-F3E4E85C1051}" type="sibTrans" cxnId="{15F2AAF9-F1AC-4650-9EB9-DA9CC188AF13}">
      <dgm:prSet/>
      <dgm:spPr/>
      <dgm:t>
        <a:bodyPr/>
        <a:lstStyle/>
        <a:p>
          <a:endParaRPr lang="ru-RU"/>
        </a:p>
      </dgm:t>
    </dgm:pt>
    <dgm:pt modelId="{44D08508-7D6A-49BC-A8F0-3F0A6BBED2BF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kk-KZ" dirty="0" smtClean="0"/>
            <a:t>2025 год</a:t>
          </a:r>
          <a:endParaRPr lang="ru-RU" dirty="0"/>
        </a:p>
      </dgm:t>
    </dgm:pt>
    <dgm:pt modelId="{F21EC264-512A-42E7-8F55-5A63F1BBF55F}" type="parTrans" cxnId="{7844F628-2AA9-40EA-B0D1-F0EA20291D61}">
      <dgm:prSet/>
      <dgm:spPr/>
      <dgm:t>
        <a:bodyPr/>
        <a:lstStyle/>
        <a:p>
          <a:endParaRPr lang="ru-RU"/>
        </a:p>
      </dgm:t>
    </dgm:pt>
    <dgm:pt modelId="{67B5B9C4-28B0-4811-B51D-4509D43BE3AE}" type="sibTrans" cxnId="{7844F628-2AA9-40EA-B0D1-F0EA20291D61}">
      <dgm:prSet/>
      <dgm:spPr/>
      <dgm:t>
        <a:bodyPr/>
        <a:lstStyle/>
        <a:p>
          <a:endParaRPr lang="ru-RU"/>
        </a:p>
      </dgm:t>
    </dgm:pt>
    <dgm:pt modelId="{6ECE7B26-171C-4BA5-B2BF-8A951F8999AB}">
      <dgm:prSet phldrT="[Текст]"/>
      <dgm:spPr/>
      <dgm:t>
        <a:bodyPr/>
        <a:lstStyle/>
        <a:p>
          <a:r>
            <a:rPr lang="kk-KZ" dirty="0" smtClean="0"/>
            <a:t>67,0</a:t>
          </a:r>
          <a:endParaRPr lang="ru-RU" dirty="0"/>
        </a:p>
      </dgm:t>
    </dgm:pt>
    <dgm:pt modelId="{4CD7749C-9C0F-4A80-98ED-78577960F41F}" type="parTrans" cxnId="{1B3D2B94-2F41-43A2-87CB-05A05F6C61E7}">
      <dgm:prSet/>
      <dgm:spPr/>
      <dgm:t>
        <a:bodyPr/>
        <a:lstStyle/>
        <a:p>
          <a:endParaRPr lang="ru-RU"/>
        </a:p>
      </dgm:t>
    </dgm:pt>
    <dgm:pt modelId="{5705191A-189F-4304-8DF6-4981B89C8A01}" type="sibTrans" cxnId="{1B3D2B94-2F41-43A2-87CB-05A05F6C61E7}">
      <dgm:prSet/>
      <dgm:spPr/>
      <dgm:t>
        <a:bodyPr/>
        <a:lstStyle/>
        <a:p>
          <a:endParaRPr lang="ru-RU"/>
        </a:p>
      </dgm:t>
    </dgm:pt>
    <dgm:pt modelId="{01D67751-BE76-47B2-AE4E-D2EF22F809A0}" type="pres">
      <dgm:prSet presAssocID="{956D456D-8D8A-4C72-A14B-BCD65EBCA6A5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91874B0-A44A-47BC-9C9C-A2C097E85C71}" type="pres">
      <dgm:prSet presAssocID="{740D9407-1211-426D-AF49-11C5C8A90A5F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08DBB-5AD9-47EA-85E1-4BE6FB650FD9}" type="pres">
      <dgm:prSet presAssocID="{F3FA9268-9A0C-407D-967D-6A25AE721EF4}" presName="sibTrans" presStyleLbl="sibTrans2D1" presStyleIdx="0" presStyleCnt="5"/>
      <dgm:spPr/>
      <dgm:t>
        <a:bodyPr/>
        <a:lstStyle/>
        <a:p>
          <a:endParaRPr lang="ru-RU"/>
        </a:p>
      </dgm:t>
    </dgm:pt>
    <dgm:pt modelId="{FAE9B71E-DB05-4D81-9B2E-8945742E1ACA}" type="pres">
      <dgm:prSet presAssocID="{807F9852-5241-4418-8248-E4A198F88F3C}" presName="middleNode" presStyleCnt="0"/>
      <dgm:spPr/>
    </dgm:pt>
    <dgm:pt modelId="{E1F37BBE-3E94-460B-A04D-31F1AA1CB619}" type="pres">
      <dgm:prSet presAssocID="{807F9852-5241-4418-8248-E4A198F88F3C}" presName="padding" presStyleLbl="node1" presStyleIdx="0" presStyleCnt="6"/>
      <dgm:spPr/>
    </dgm:pt>
    <dgm:pt modelId="{EE0719B9-D8AB-4679-98DC-B3FA631DA617}" type="pres">
      <dgm:prSet presAssocID="{807F9852-5241-4418-8248-E4A198F88F3C}" presName="shap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25C67-C963-4AF7-9B00-01A5FA8E6F15}" type="pres">
      <dgm:prSet presAssocID="{80E485A3-203F-43D1-82ED-00819851F710}" presName="sibTrans" presStyleLbl="sibTrans2D1" presStyleIdx="1" presStyleCnt="5"/>
      <dgm:spPr/>
      <dgm:t>
        <a:bodyPr/>
        <a:lstStyle/>
        <a:p>
          <a:endParaRPr lang="ru-RU"/>
        </a:p>
      </dgm:t>
    </dgm:pt>
    <dgm:pt modelId="{81E7C053-FBF9-4EAC-B8CF-24507C529529}" type="pres">
      <dgm:prSet presAssocID="{BA7574AB-A326-4A6B-BCF1-133A632E424C}" presName="middleNode" presStyleCnt="0"/>
      <dgm:spPr/>
    </dgm:pt>
    <dgm:pt modelId="{CD0C24F5-3FD5-43C2-9CC9-4BD419E2FA38}" type="pres">
      <dgm:prSet presAssocID="{BA7574AB-A326-4A6B-BCF1-133A632E424C}" presName="padding" presStyleLbl="node1" presStyleIdx="1" presStyleCnt="6"/>
      <dgm:spPr/>
    </dgm:pt>
    <dgm:pt modelId="{DBFB06F4-B732-46EC-870A-8434C8ECF0D4}" type="pres">
      <dgm:prSet presAssocID="{BA7574AB-A326-4A6B-BCF1-133A632E424C}" presName="shap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73103E-C2DB-4E68-9014-BC1E7D4CC18D}" type="pres">
      <dgm:prSet presAssocID="{DDFC729B-3CD3-449F-9697-69BE6DA22F3E}" presName="sibTrans" presStyleLbl="sibTrans2D1" presStyleIdx="2" presStyleCnt="5"/>
      <dgm:spPr/>
      <dgm:t>
        <a:bodyPr/>
        <a:lstStyle/>
        <a:p>
          <a:endParaRPr lang="ru-RU"/>
        </a:p>
      </dgm:t>
    </dgm:pt>
    <dgm:pt modelId="{CB9F70BD-51F1-41E7-88A4-6A65C1B49A70}" type="pres">
      <dgm:prSet presAssocID="{AB1E509C-2BE1-42E5-9692-58A0F67DAD48}" presName="middleNode" presStyleCnt="0"/>
      <dgm:spPr/>
    </dgm:pt>
    <dgm:pt modelId="{E6F765D3-F8FC-402C-9D74-28541AD717F4}" type="pres">
      <dgm:prSet presAssocID="{AB1E509C-2BE1-42E5-9692-58A0F67DAD48}" presName="padding" presStyleLbl="node1" presStyleIdx="2" presStyleCnt="6"/>
      <dgm:spPr/>
    </dgm:pt>
    <dgm:pt modelId="{7424335E-53E0-4F79-8A4E-15D0D3DE9A6A}" type="pres">
      <dgm:prSet presAssocID="{AB1E509C-2BE1-42E5-9692-58A0F67DAD48}" presName="shap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376F1-8754-4629-B84D-7539BFCEB63B}" type="pres">
      <dgm:prSet presAssocID="{C845D86A-F88C-4DB5-8981-F3E4E85C1051}" presName="sibTrans" presStyleLbl="sibTrans2D1" presStyleIdx="3" presStyleCnt="5"/>
      <dgm:spPr/>
      <dgm:t>
        <a:bodyPr/>
        <a:lstStyle/>
        <a:p>
          <a:endParaRPr lang="ru-RU"/>
        </a:p>
      </dgm:t>
    </dgm:pt>
    <dgm:pt modelId="{A5162AA4-A810-4244-8355-B6F2CFF377D7}" type="pres">
      <dgm:prSet presAssocID="{44D08508-7D6A-49BC-A8F0-3F0A6BBED2BF}" presName="middleNode" presStyleCnt="0"/>
      <dgm:spPr/>
    </dgm:pt>
    <dgm:pt modelId="{5F3978A9-FE33-4936-8BB0-D7C0A309CDC9}" type="pres">
      <dgm:prSet presAssocID="{44D08508-7D6A-49BC-A8F0-3F0A6BBED2BF}" presName="padding" presStyleLbl="node1" presStyleIdx="3" presStyleCnt="6"/>
      <dgm:spPr/>
    </dgm:pt>
    <dgm:pt modelId="{1F57C8E7-4B5B-4079-AC5D-DADEE5913966}" type="pres">
      <dgm:prSet presAssocID="{44D08508-7D6A-49BC-A8F0-3F0A6BBED2BF}" presName="shap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4253A-CB4B-46A8-99AF-BBA2E14B6B18}" type="pres">
      <dgm:prSet presAssocID="{67B5B9C4-28B0-4811-B51D-4509D43BE3AE}" presName="sibTrans" presStyleLbl="sibTrans2D1" presStyleIdx="4" presStyleCnt="5"/>
      <dgm:spPr/>
      <dgm:t>
        <a:bodyPr/>
        <a:lstStyle/>
        <a:p>
          <a:endParaRPr lang="ru-RU"/>
        </a:p>
      </dgm:t>
    </dgm:pt>
    <dgm:pt modelId="{A714D7E5-C68C-430C-922D-DA5C1291A6B3}" type="pres">
      <dgm:prSet presAssocID="{6ECE7B26-171C-4BA5-B2BF-8A951F8999AB}" presName="las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CB74D3-1BBA-4184-80BA-17736D9772CE}" type="presOf" srcId="{BA7574AB-A326-4A6B-BCF1-133A632E424C}" destId="{DBFB06F4-B732-46EC-870A-8434C8ECF0D4}" srcOrd="0" destOrd="0" presId="urn:microsoft.com/office/officeart/2005/8/layout/bProcess2"/>
    <dgm:cxn modelId="{FE46A23B-6663-400B-94A9-CAA5AAB82839}" type="presOf" srcId="{740D9407-1211-426D-AF49-11C5C8A90A5F}" destId="{691874B0-A44A-47BC-9C9C-A2C097E85C71}" srcOrd="0" destOrd="0" presId="urn:microsoft.com/office/officeart/2005/8/layout/bProcess2"/>
    <dgm:cxn modelId="{356F4B30-3D10-41E9-96DB-6990DBB6E4A1}" type="presOf" srcId="{807F9852-5241-4418-8248-E4A198F88F3C}" destId="{EE0719B9-D8AB-4679-98DC-B3FA631DA617}" srcOrd="0" destOrd="0" presId="urn:microsoft.com/office/officeart/2005/8/layout/bProcess2"/>
    <dgm:cxn modelId="{1B3D2B94-2F41-43A2-87CB-05A05F6C61E7}" srcId="{956D456D-8D8A-4C72-A14B-BCD65EBCA6A5}" destId="{6ECE7B26-171C-4BA5-B2BF-8A951F8999AB}" srcOrd="5" destOrd="0" parTransId="{4CD7749C-9C0F-4A80-98ED-78577960F41F}" sibTransId="{5705191A-189F-4304-8DF6-4981B89C8A01}"/>
    <dgm:cxn modelId="{5A549909-2500-48C4-BFA1-1824B8237323}" srcId="{956D456D-8D8A-4C72-A14B-BCD65EBCA6A5}" destId="{807F9852-5241-4418-8248-E4A198F88F3C}" srcOrd="1" destOrd="0" parTransId="{0FD41FEC-A72D-4ACB-B1A6-3D87D31DBD60}" sibTransId="{80E485A3-203F-43D1-82ED-00819851F710}"/>
    <dgm:cxn modelId="{24A0B4E6-E373-4130-9B1C-04DC6A57407B}" type="presOf" srcId="{C845D86A-F88C-4DB5-8981-F3E4E85C1051}" destId="{BE0376F1-8754-4629-B84D-7539BFCEB63B}" srcOrd="0" destOrd="0" presId="urn:microsoft.com/office/officeart/2005/8/layout/bProcess2"/>
    <dgm:cxn modelId="{1F1AB98B-A57A-4F30-9019-E982A6639FE8}" srcId="{956D456D-8D8A-4C72-A14B-BCD65EBCA6A5}" destId="{740D9407-1211-426D-AF49-11C5C8A90A5F}" srcOrd="0" destOrd="0" parTransId="{4EE5BBD2-411E-4F93-9D03-094E44769480}" sibTransId="{F3FA9268-9A0C-407D-967D-6A25AE721EF4}"/>
    <dgm:cxn modelId="{9D7E2F04-9FAB-410E-B365-F7EBA72E7E26}" srcId="{956D456D-8D8A-4C72-A14B-BCD65EBCA6A5}" destId="{BA7574AB-A326-4A6B-BCF1-133A632E424C}" srcOrd="2" destOrd="0" parTransId="{CF952C2B-6AB8-46C2-AC02-1D775B4D9848}" sibTransId="{DDFC729B-3CD3-449F-9697-69BE6DA22F3E}"/>
    <dgm:cxn modelId="{A985ABC0-04B4-4FB3-9DE7-2B54D63D56F0}" type="presOf" srcId="{80E485A3-203F-43D1-82ED-00819851F710}" destId="{9B825C67-C963-4AF7-9B00-01A5FA8E6F15}" srcOrd="0" destOrd="0" presId="urn:microsoft.com/office/officeart/2005/8/layout/bProcess2"/>
    <dgm:cxn modelId="{7844F628-2AA9-40EA-B0D1-F0EA20291D61}" srcId="{956D456D-8D8A-4C72-A14B-BCD65EBCA6A5}" destId="{44D08508-7D6A-49BC-A8F0-3F0A6BBED2BF}" srcOrd="4" destOrd="0" parTransId="{F21EC264-512A-42E7-8F55-5A63F1BBF55F}" sibTransId="{67B5B9C4-28B0-4811-B51D-4509D43BE3AE}"/>
    <dgm:cxn modelId="{15F2AAF9-F1AC-4650-9EB9-DA9CC188AF13}" srcId="{956D456D-8D8A-4C72-A14B-BCD65EBCA6A5}" destId="{AB1E509C-2BE1-42E5-9692-58A0F67DAD48}" srcOrd="3" destOrd="0" parTransId="{F9867659-7CEA-4115-91A3-4322F7CE5005}" sibTransId="{C845D86A-F88C-4DB5-8981-F3E4E85C1051}"/>
    <dgm:cxn modelId="{AB6100BD-A288-4C6B-9052-D2DF30D86D89}" type="presOf" srcId="{67B5B9C4-28B0-4811-B51D-4509D43BE3AE}" destId="{E234253A-CB4B-46A8-99AF-BBA2E14B6B18}" srcOrd="0" destOrd="0" presId="urn:microsoft.com/office/officeart/2005/8/layout/bProcess2"/>
    <dgm:cxn modelId="{788739AD-411E-436A-ACBE-B19979CA095C}" type="presOf" srcId="{F3FA9268-9A0C-407D-967D-6A25AE721EF4}" destId="{87B08DBB-5AD9-47EA-85E1-4BE6FB650FD9}" srcOrd="0" destOrd="0" presId="urn:microsoft.com/office/officeart/2005/8/layout/bProcess2"/>
    <dgm:cxn modelId="{252277FE-4BF9-4868-A109-AF99C9B37D85}" type="presOf" srcId="{AB1E509C-2BE1-42E5-9692-58A0F67DAD48}" destId="{7424335E-53E0-4F79-8A4E-15D0D3DE9A6A}" srcOrd="0" destOrd="0" presId="urn:microsoft.com/office/officeart/2005/8/layout/bProcess2"/>
    <dgm:cxn modelId="{1C590422-D019-4C39-AEE0-CA3A4253F950}" type="presOf" srcId="{44D08508-7D6A-49BC-A8F0-3F0A6BBED2BF}" destId="{1F57C8E7-4B5B-4079-AC5D-DADEE5913966}" srcOrd="0" destOrd="0" presId="urn:microsoft.com/office/officeart/2005/8/layout/bProcess2"/>
    <dgm:cxn modelId="{7A04C6BB-141E-4A4C-BA62-0463622EBB53}" type="presOf" srcId="{6ECE7B26-171C-4BA5-B2BF-8A951F8999AB}" destId="{A714D7E5-C68C-430C-922D-DA5C1291A6B3}" srcOrd="0" destOrd="0" presId="urn:microsoft.com/office/officeart/2005/8/layout/bProcess2"/>
    <dgm:cxn modelId="{EAEB97EE-22CB-4A47-91C2-7F551A1EFF03}" type="presOf" srcId="{956D456D-8D8A-4C72-A14B-BCD65EBCA6A5}" destId="{01D67751-BE76-47B2-AE4E-D2EF22F809A0}" srcOrd="0" destOrd="0" presId="urn:microsoft.com/office/officeart/2005/8/layout/bProcess2"/>
    <dgm:cxn modelId="{C1EF184B-32CB-4B63-922A-1347A6B4F7F9}" type="presOf" srcId="{DDFC729B-3CD3-449F-9697-69BE6DA22F3E}" destId="{B973103E-C2DB-4E68-9014-BC1E7D4CC18D}" srcOrd="0" destOrd="0" presId="urn:microsoft.com/office/officeart/2005/8/layout/bProcess2"/>
    <dgm:cxn modelId="{4CBEA7E1-F869-40A9-97D2-5850719B45B0}" type="presParOf" srcId="{01D67751-BE76-47B2-AE4E-D2EF22F809A0}" destId="{691874B0-A44A-47BC-9C9C-A2C097E85C71}" srcOrd="0" destOrd="0" presId="urn:microsoft.com/office/officeart/2005/8/layout/bProcess2"/>
    <dgm:cxn modelId="{2A1D7CF8-5817-4A2D-A55C-027400CB0463}" type="presParOf" srcId="{01D67751-BE76-47B2-AE4E-D2EF22F809A0}" destId="{87B08DBB-5AD9-47EA-85E1-4BE6FB650FD9}" srcOrd="1" destOrd="0" presId="urn:microsoft.com/office/officeart/2005/8/layout/bProcess2"/>
    <dgm:cxn modelId="{FA643122-618C-420E-95CA-36463204694B}" type="presParOf" srcId="{01D67751-BE76-47B2-AE4E-D2EF22F809A0}" destId="{FAE9B71E-DB05-4D81-9B2E-8945742E1ACA}" srcOrd="2" destOrd="0" presId="urn:microsoft.com/office/officeart/2005/8/layout/bProcess2"/>
    <dgm:cxn modelId="{04E028FE-DAE3-4C26-BFC6-9F71D6E77C52}" type="presParOf" srcId="{FAE9B71E-DB05-4D81-9B2E-8945742E1ACA}" destId="{E1F37BBE-3E94-460B-A04D-31F1AA1CB619}" srcOrd="0" destOrd="0" presId="urn:microsoft.com/office/officeart/2005/8/layout/bProcess2"/>
    <dgm:cxn modelId="{5F51EEA0-9C24-423A-934A-FC447478F14C}" type="presParOf" srcId="{FAE9B71E-DB05-4D81-9B2E-8945742E1ACA}" destId="{EE0719B9-D8AB-4679-98DC-B3FA631DA617}" srcOrd="1" destOrd="0" presId="urn:microsoft.com/office/officeart/2005/8/layout/bProcess2"/>
    <dgm:cxn modelId="{B499DA89-FA03-4D50-9D71-B33FDBA6ADCA}" type="presParOf" srcId="{01D67751-BE76-47B2-AE4E-D2EF22F809A0}" destId="{9B825C67-C963-4AF7-9B00-01A5FA8E6F15}" srcOrd="3" destOrd="0" presId="urn:microsoft.com/office/officeart/2005/8/layout/bProcess2"/>
    <dgm:cxn modelId="{F34E83D6-8AA6-480E-AA5F-5B8DEA58687C}" type="presParOf" srcId="{01D67751-BE76-47B2-AE4E-D2EF22F809A0}" destId="{81E7C053-FBF9-4EAC-B8CF-24507C529529}" srcOrd="4" destOrd="0" presId="urn:microsoft.com/office/officeart/2005/8/layout/bProcess2"/>
    <dgm:cxn modelId="{96029077-66B8-4827-AC33-2457134CDB71}" type="presParOf" srcId="{81E7C053-FBF9-4EAC-B8CF-24507C529529}" destId="{CD0C24F5-3FD5-43C2-9CC9-4BD419E2FA38}" srcOrd="0" destOrd="0" presId="urn:microsoft.com/office/officeart/2005/8/layout/bProcess2"/>
    <dgm:cxn modelId="{D5BBB7E9-E4C2-4F0D-A6AC-5C6DB9EDF699}" type="presParOf" srcId="{81E7C053-FBF9-4EAC-B8CF-24507C529529}" destId="{DBFB06F4-B732-46EC-870A-8434C8ECF0D4}" srcOrd="1" destOrd="0" presId="urn:microsoft.com/office/officeart/2005/8/layout/bProcess2"/>
    <dgm:cxn modelId="{B2B6F366-8C04-4B7B-9E9D-D918A024F503}" type="presParOf" srcId="{01D67751-BE76-47B2-AE4E-D2EF22F809A0}" destId="{B973103E-C2DB-4E68-9014-BC1E7D4CC18D}" srcOrd="5" destOrd="0" presId="urn:microsoft.com/office/officeart/2005/8/layout/bProcess2"/>
    <dgm:cxn modelId="{CB9158C3-07A4-4E1F-8CF6-3C14F21F7706}" type="presParOf" srcId="{01D67751-BE76-47B2-AE4E-D2EF22F809A0}" destId="{CB9F70BD-51F1-41E7-88A4-6A65C1B49A70}" srcOrd="6" destOrd="0" presId="urn:microsoft.com/office/officeart/2005/8/layout/bProcess2"/>
    <dgm:cxn modelId="{68973C3E-134B-4E1F-8CC0-CEC582B6B136}" type="presParOf" srcId="{CB9F70BD-51F1-41E7-88A4-6A65C1B49A70}" destId="{E6F765D3-F8FC-402C-9D74-28541AD717F4}" srcOrd="0" destOrd="0" presId="urn:microsoft.com/office/officeart/2005/8/layout/bProcess2"/>
    <dgm:cxn modelId="{591C3EB3-D946-4241-B252-818701FB8F92}" type="presParOf" srcId="{CB9F70BD-51F1-41E7-88A4-6A65C1B49A70}" destId="{7424335E-53E0-4F79-8A4E-15D0D3DE9A6A}" srcOrd="1" destOrd="0" presId="urn:microsoft.com/office/officeart/2005/8/layout/bProcess2"/>
    <dgm:cxn modelId="{96947995-3C93-4AA9-9A1E-C908FB8283BF}" type="presParOf" srcId="{01D67751-BE76-47B2-AE4E-D2EF22F809A0}" destId="{BE0376F1-8754-4629-B84D-7539BFCEB63B}" srcOrd="7" destOrd="0" presId="urn:microsoft.com/office/officeart/2005/8/layout/bProcess2"/>
    <dgm:cxn modelId="{58146269-DE86-410F-9617-EF65938F2B27}" type="presParOf" srcId="{01D67751-BE76-47B2-AE4E-D2EF22F809A0}" destId="{A5162AA4-A810-4244-8355-B6F2CFF377D7}" srcOrd="8" destOrd="0" presId="urn:microsoft.com/office/officeart/2005/8/layout/bProcess2"/>
    <dgm:cxn modelId="{586E4508-720A-412D-8685-2490D605C0CA}" type="presParOf" srcId="{A5162AA4-A810-4244-8355-B6F2CFF377D7}" destId="{5F3978A9-FE33-4936-8BB0-D7C0A309CDC9}" srcOrd="0" destOrd="0" presId="urn:microsoft.com/office/officeart/2005/8/layout/bProcess2"/>
    <dgm:cxn modelId="{0F06D49C-B797-4EE1-81CE-CCCFC0B73FC6}" type="presParOf" srcId="{A5162AA4-A810-4244-8355-B6F2CFF377D7}" destId="{1F57C8E7-4B5B-4079-AC5D-DADEE5913966}" srcOrd="1" destOrd="0" presId="urn:microsoft.com/office/officeart/2005/8/layout/bProcess2"/>
    <dgm:cxn modelId="{1A418275-5ED1-44BE-888D-82D94276BB9B}" type="presParOf" srcId="{01D67751-BE76-47B2-AE4E-D2EF22F809A0}" destId="{E234253A-CB4B-46A8-99AF-BBA2E14B6B18}" srcOrd="9" destOrd="0" presId="urn:microsoft.com/office/officeart/2005/8/layout/bProcess2"/>
    <dgm:cxn modelId="{1E11C0BB-4EB2-42C2-8CFD-3605B6517171}" type="presParOf" srcId="{01D67751-BE76-47B2-AE4E-D2EF22F809A0}" destId="{A714D7E5-C68C-430C-922D-DA5C1291A6B3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7332B-9F13-467A-B35D-47B878DA4C6A}">
      <dsp:nvSpPr>
        <dsp:cNvPr id="0" name=""/>
        <dsp:cNvSpPr/>
      </dsp:nvSpPr>
      <dsp:spPr>
        <a:xfrm>
          <a:off x="0" y="3029313"/>
          <a:ext cx="10820400" cy="994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kern="1200" dirty="0" smtClean="0"/>
            <a:t>2025 год (млн.тг)</a:t>
          </a:r>
          <a:endParaRPr lang="ru-RU" sz="1900" kern="1200" dirty="0"/>
        </a:p>
      </dsp:txBody>
      <dsp:txXfrm>
        <a:off x="0" y="3029313"/>
        <a:ext cx="10820400" cy="536915"/>
      </dsp:txXfrm>
    </dsp:sp>
    <dsp:sp modelId="{26846A41-252B-47AB-A079-4A3FA19C352B}">
      <dsp:nvSpPr>
        <dsp:cNvPr id="0" name=""/>
        <dsp:cNvSpPr/>
      </dsp:nvSpPr>
      <dsp:spPr>
        <a:xfrm>
          <a:off x="0" y="3546343"/>
          <a:ext cx="5410200" cy="4573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700" kern="1200" dirty="0" smtClean="0"/>
            <a:t>К рассмотрению </a:t>
          </a:r>
          <a:r>
            <a:rPr lang="kk-KZ" sz="2700" kern="1200" dirty="0" smtClean="0"/>
            <a:t>67,0 </a:t>
          </a:r>
          <a:endParaRPr lang="ru-RU" sz="2700" kern="1200" dirty="0"/>
        </a:p>
      </dsp:txBody>
      <dsp:txXfrm>
        <a:off x="0" y="3546343"/>
        <a:ext cx="5410200" cy="457372"/>
      </dsp:txXfrm>
    </dsp:sp>
    <dsp:sp modelId="{1C0615AC-E43B-40AF-896A-0E256A046C88}">
      <dsp:nvSpPr>
        <dsp:cNvPr id="0" name=""/>
        <dsp:cNvSpPr/>
      </dsp:nvSpPr>
      <dsp:spPr>
        <a:xfrm>
          <a:off x="5410200" y="3546343"/>
          <a:ext cx="5410200" cy="4573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700" kern="1200" dirty="0" smtClean="0"/>
            <a:t>К освоению </a:t>
          </a:r>
          <a:r>
            <a:rPr lang="kk-KZ" sz="2700" kern="1200" dirty="0" smtClean="0"/>
            <a:t>67,0</a:t>
          </a:r>
          <a:endParaRPr lang="ru-RU" sz="2700" kern="1200" dirty="0"/>
        </a:p>
      </dsp:txBody>
      <dsp:txXfrm>
        <a:off x="5410200" y="3546343"/>
        <a:ext cx="5410200" cy="457372"/>
      </dsp:txXfrm>
    </dsp:sp>
    <dsp:sp modelId="{B21C3926-681E-4E8F-A950-B1435BFA8BB5}">
      <dsp:nvSpPr>
        <dsp:cNvPr id="0" name=""/>
        <dsp:cNvSpPr/>
      </dsp:nvSpPr>
      <dsp:spPr>
        <a:xfrm rot="10800000">
          <a:off x="0" y="1515012"/>
          <a:ext cx="10820400" cy="152921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kern="1200" dirty="0" smtClean="0"/>
            <a:t>2024 год (млн.тг)</a:t>
          </a:r>
          <a:endParaRPr lang="ru-RU" sz="1900" kern="1200" dirty="0"/>
        </a:p>
      </dsp:txBody>
      <dsp:txXfrm rot="-10800000">
        <a:off x="0" y="1515012"/>
        <a:ext cx="10820400" cy="536754"/>
      </dsp:txXfrm>
    </dsp:sp>
    <dsp:sp modelId="{E3B6929B-2555-41E5-ABA8-4565697DD2C1}">
      <dsp:nvSpPr>
        <dsp:cNvPr id="0" name=""/>
        <dsp:cNvSpPr/>
      </dsp:nvSpPr>
      <dsp:spPr>
        <a:xfrm>
          <a:off x="283332" y="2026010"/>
          <a:ext cx="5410200" cy="4572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700" kern="1200" dirty="0" smtClean="0"/>
            <a:t>К рассмотрению 63,0 </a:t>
          </a:r>
          <a:endParaRPr lang="ru-RU" sz="2700" kern="1200" dirty="0"/>
        </a:p>
      </dsp:txBody>
      <dsp:txXfrm>
        <a:off x="283332" y="2026010"/>
        <a:ext cx="5410200" cy="457235"/>
      </dsp:txXfrm>
    </dsp:sp>
    <dsp:sp modelId="{77006A61-9319-4155-938A-561BF20860CA}">
      <dsp:nvSpPr>
        <dsp:cNvPr id="0" name=""/>
        <dsp:cNvSpPr/>
      </dsp:nvSpPr>
      <dsp:spPr>
        <a:xfrm>
          <a:off x="5410200" y="2051766"/>
          <a:ext cx="5410200" cy="4572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700" kern="1200" dirty="0" smtClean="0"/>
            <a:t>К освоению 63,0</a:t>
          </a:r>
          <a:endParaRPr lang="ru-RU" sz="2700" kern="1200" dirty="0"/>
        </a:p>
      </dsp:txBody>
      <dsp:txXfrm>
        <a:off x="5410200" y="2051766"/>
        <a:ext cx="5410200" cy="457235"/>
      </dsp:txXfrm>
    </dsp:sp>
    <dsp:sp modelId="{EFE9BD97-8036-4668-839B-3D36786FE125}">
      <dsp:nvSpPr>
        <dsp:cNvPr id="0" name=""/>
        <dsp:cNvSpPr/>
      </dsp:nvSpPr>
      <dsp:spPr>
        <a:xfrm rot="10800000">
          <a:off x="0" y="711"/>
          <a:ext cx="10820400" cy="152921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kern="1200" dirty="0" smtClean="0"/>
            <a:t>2023 год (млн.тг)</a:t>
          </a:r>
          <a:endParaRPr lang="ru-RU" sz="1900" kern="1200" dirty="0"/>
        </a:p>
      </dsp:txBody>
      <dsp:txXfrm rot="-10800000">
        <a:off x="0" y="711"/>
        <a:ext cx="10820400" cy="536754"/>
      </dsp:txXfrm>
    </dsp:sp>
    <dsp:sp modelId="{91178948-E655-46C2-8B99-31C1D7F3CCDC}">
      <dsp:nvSpPr>
        <dsp:cNvPr id="0" name=""/>
        <dsp:cNvSpPr/>
      </dsp:nvSpPr>
      <dsp:spPr>
        <a:xfrm>
          <a:off x="0" y="537465"/>
          <a:ext cx="5410200" cy="4572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700" kern="1200" dirty="0" smtClean="0"/>
            <a:t>К рассмотрению </a:t>
          </a:r>
          <a:r>
            <a:rPr lang="kk-KZ" sz="2700" kern="1200" dirty="0" smtClean="0"/>
            <a:t>59,0</a:t>
          </a:r>
          <a:endParaRPr lang="ru-RU" sz="2700" kern="1200" dirty="0"/>
        </a:p>
      </dsp:txBody>
      <dsp:txXfrm>
        <a:off x="0" y="537465"/>
        <a:ext cx="5410200" cy="457235"/>
      </dsp:txXfrm>
    </dsp:sp>
    <dsp:sp modelId="{6EA29162-C11A-4410-87DA-FB717494407D}">
      <dsp:nvSpPr>
        <dsp:cNvPr id="0" name=""/>
        <dsp:cNvSpPr/>
      </dsp:nvSpPr>
      <dsp:spPr>
        <a:xfrm>
          <a:off x="5410200" y="537465"/>
          <a:ext cx="5410200" cy="4572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700" kern="1200" dirty="0" smtClean="0"/>
            <a:t>К освоению </a:t>
          </a:r>
          <a:r>
            <a:rPr lang="kk-KZ" sz="2700" kern="1200" dirty="0" smtClean="0"/>
            <a:t>59,0</a:t>
          </a:r>
          <a:endParaRPr lang="ru-RU" sz="2700" kern="1200" dirty="0"/>
        </a:p>
      </dsp:txBody>
      <dsp:txXfrm>
        <a:off x="5410200" y="537465"/>
        <a:ext cx="5410200" cy="457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874B0-A44A-47BC-9C9C-A2C097E85C71}">
      <dsp:nvSpPr>
        <dsp:cNvPr id="0" name=""/>
        <dsp:cNvSpPr/>
      </dsp:nvSpPr>
      <dsp:spPr>
        <a:xfrm>
          <a:off x="1986557" y="766"/>
          <a:ext cx="1711821" cy="1711821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900" kern="1200" dirty="0" smtClean="0"/>
            <a:t>2023 год</a:t>
          </a:r>
          <a:endParaRPr lang="ru-RU" sz="3900" kern="1200" dirty="0"/>
        </a:p>
      </dsp:txBody>
      <dsp:txXfrm>
        <a:off x="2237247" y="251456"/>
        <a:ext cx="1210441" cy="1210441"/>
      </dsp:txXfrm>
    </dsp:sp>
    <dsp:sp modelId="{87B08DBB-5AD9-47EA-85E1-4BE6FB650FD9}">
      <dsp:nvSpPr>
        <dsp:cNvPr id="0" name=""/>
        <dsp:cNvSpPr/>
      </dsp:nvSpPr>
      <dsp:spPr>
        <a:xfrm rot="10800000">
          <a:off x="2542899" y="1933626"/>
          <a:ext cx="599137" cy="468602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719B9-D8AB-4679-98DC-B3FA631DA617}">
      <dsp:nvSpPr>
        <dsp:cNvPr id="0" name=""/>
        <dsp:cNvSpPr/>
      </dsp:nvSpPr>
      <dsp:spPr>
        <a:xfrm>
          <a:off x="2271576" y="2596743"/>
          <a:ext cx="1141784" cy="11417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600" kern="1200" dirty="0" smtClean="0"/>
            <a:t>59,0</a:t>
          </a:r>
          <a:endParaRPr lang="ru-RU" sz="2600" kern="1200" dirty="0"/>
        </a:p>
      </dsp:txBody>
      <dsp:txXfrm>
        <a:off x="2438786" y="2763953"/>
        <a:ext cx="807364" cy="807364"/>
      </dsp:txXfrm>
    </dsp:sp>
    <dsp:sp modelId="{9B825C67-C963-4AF7-9B00-01A5FA8E6F15}">
      <dsp:nvSpPr>
        <dsp:cNvPr id="0" name=""/>
        <dsp:cNvSpPr/>
      </dsp:nvSpPr>
      <dsp:spPr>
        <a:xfrm rot="5400000">
          <a:off x="3840027" y="2933334"/>
          <a:ext cx="599137" cy="468602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B06F4-B732-46EC-870A-8434C8ECF0D4}">
      <dsp:nvSpPr>
        <dsp:cNvPr id="0" name=""/>
        <dsp:cNvSpPr/>
      </dsp:nvSpPr>
      <dsp:spPr>
        <a:xfrm>
          <a:off x="4839307" y="2596743"/>
          <a:ext cx="1141784" cy="11417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600" kern="1200" dirty="0" smtClean="0"/>
            <a:t>63,0</a:t>
          </a:r>
          <a:endParaRPr lang="ru-RU" sz="2600" kern="1200" dirty="0"/>
        </a:p>
      </dsp:txBody>
      <dsp:txXfrm>
        <a:off x="5006517" y="2763953"/>
        <a:ext cx="807364" cy="807364"/>
      </dsp:txXfrm>
    </dsp:sp>
    <dsp:sp modelId="{B973103E-C2DB-4E68-9014-BC1E7D4CC18D}">
      <dsp:nvSpPr>
        <dsp:cNvPr id="0" name=""/>
        <dsp:cNvSpPr/>
      </dsp:nvSpPr>
      <dsp:spPr>
        <a:xfrm>
          <a:off x="5110631" y="1764592"/>
          <a:ext cx="599137" cy="468602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4335E-53E0-4F79-8A4E-15D0D3DE9A6A}">
      <dsp:nvSpPr>
        <dsp:cNvPr id="0" name=""/>
        <dsp:cNvSpPr/>
      </dsp:nvSpPr>
      <dsp:spPr>
        <a:xfrm>
          <a:off x="4839307" y="285784"/>
          <a:ext cx="1141784" cy="1141784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600" kern="1200" dirty="0" smtClean="0"/>
            <a:t>2024 год</a:t>
          </a:r>
          <a:endParaRPr lang="ru-RU" sz="2600" kern="1200" dirty="0"/>
        </a:p>
      </dsp:txBody>
      <dsp:txXfrm>
        <a:off x="5006517" y="452994"/>
        <a:ext cx="807364" cy="807364"/>
      </dsp:txXfrm>
    </dsp:sp>
    <dsp:sp modelId="{BE0376F1-8754-4629-B84D-7539BFCEB63B}">
      <dsp:nvSpPr>
        <dsp:cNvPr id="0" name=""/>
        <dsp:cNvSpPr/>
      </dsp:nvSpPr>
      <dsp:spPr>
        <a:xfrm rot="5400000">
          <a:off x="6407759" y="622376"/>
          <a:ext cx="599137" cy="468602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7C8E7-4B5B-4079-AC5D-DADEE5913966}">
      <dsp:nvSpPr>
        <dsp:cNvPr id="0" name=""/>
        <dsp:cNvSpPr/>
      </dsp:nvSpPr>
      <dsp:spPr>
        <a:xfrm>
          <a:off x="7407039" y="285784"/>
          <a:ext cx="1141784" cy="1141784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600" kern="1200" dirty="0" smtClean="0"/>
            <a:t>2025 год</a:t>
          </a:r>
          <a:endParaRPr lang="ru-RU" sz="2600" kern="1200" dirty="0"/>
        </a:p>
      </dsp:txBody>
      <dsp:txXfrm>
        <a:off x="7574249" y="452994"/>
        <a:ext cx="807364" cy="807364"/>
      </dsp:txXfrm>
    </dsp:sp>
    <dsp:sp modelId="{E234253A-CB4B-46A8-99AF-BBA2E14B6B18}">
      <dsp:nvSpPr>
        <dsp:cNvPr id="0" name=""/>
        <dsp:cNvSpPr/>
      </dsp:nvSpPr>
      <dsp:spPr>
        <a:xfrm rot="10800000">
          <a:off x="7678362" y="1648608"/>
          <a:ext cx="599137" cy="468602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4D7E5-C68C-430C-922D-DA5C1291A6B3}">
      <dsp:nvSpPr>
        <dsp:cNvPr id="0" name=""/>
        <dsp:cNvSpPr/>
      </dsp:nvSpPr>
      <dsp:spPr>
        <a:xfrm>
          <a:off x="7122021" y="2311725"/>
          <a:ext cx="1711821" cy="171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900" kern="1200" dirty="0" smtClean="0"/>
            <a:t>67,0</a:t>
          </a:r>
          <a:endParaRPr lang="ru-RU" sz="3900" kern="1200" dirty="0"/>
        </a:p>
      </dsp:txBody>
      <dsp:txXfrm>
        <a:off x="7372711" y="2562415"/>
        <a:ext cx="1210441" cy="1210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599" y="1803405"/>
            <a:ext cx="10476963" cy="1825096"/>
          </a:xfrm>
        </p:spPr>
        <p:txBody>
          <a:bodyPr/>
          <a:lstStyle/>
          <a:p>
            <a:r>
              <a:rPr lang="kk-KZ" dirty="0" smtClean="0"/>
              <a:t>Гражданский бюджет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 smtClean="0"/>
              <a:t>Проект гражданского бюджета ГУ «Аппарат Кегенского районного маслихата» на 2023 - 2025 годы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29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112 001 015 местный бюджет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42164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510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112 001 015 местный бюджет</a:t>
            </a:r>
            <a:br>
              <a:rPr lang="kk-KZ" dirty="0" smtClean="0"/>
            </a:b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(млн.тг)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603520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0544990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37</TotalTime>
  <Words>69</Words>
  <Application>Microsoft Office PowerPoint</Application>
  <PresentationFormat>Широкоэкранный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След самолета</vt:lpstr>
      <vt:lpstr>Гражданский бюджет</vt:lpstr>
      <vt:lpstr>112 001 015 местный бюджет</vt:lpstr>
      <vt:lpstr>112 001 015 местный бюджет (млн.тг)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</dc:title>
  <dc:creator>555</dc:creator>
  <cp:lastModifiedBy>555</cp:lastModifiedBy>
  <cp:revision>6</cp:revision>
  <dcterms:created xsi:type="dcterms:W3CDTF">2022-05-15T07:23:16Z</dcterms:created>
  <dcterms:modified xsi:type="dcterms:W3CDTF">2023-01-17T04:09:14Z</dcterms:modified>
</cp:coreProperties>
</file>