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9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Айнабулакского сельского округа исполнение бюджета на </a:t>
            </a:r>
            <a:r>
              <a:rPr lang="ru-RU" b="1" i="0" dirty="0" smtClean="0">
                <a:solidFill>
                  <a:schemeClr val="tx1"/>
                </a:solidFill>
              </a:rPr>
              <a:t>август </a:t>
            </a:r>
            <a:r>
              <a:rPr lang="ru-RU" b="1" i="0" dirty="0" smtClean="0">
                <a:solidFill>
                  <a:schemeClr val="tx1"/>
                </a:solidFill>
              </a:rPr>
              <a:t>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ст.Айнабулак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</a:t>
            </a:r>
            <a:r>
              <a:rPr lang="ru-RU" sz="1800" b="1" smtClean="0">
                <a:solidFill>
                  <a:schemeClr val="tx1"/>
                </a:solidFill>
              </a:rPr>
              <a:t>за март </a:t>
            </a:r>
            <a:r>
              <a:rPr lang="ru-RU" sz="1800" b="1" dirty="0" smtClean="0">
                <a:solidFill>
                  <a:schemeClr val="tx1"/>
                </a:solidFill>
              </a:rPr>
              <a:t>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151787"/>
              </p:ext>
            </p:extLst>
          </p:nvPr>
        </p:nvGraphicFramePr>
        <p:xfrm>
          <a:off x="560512" y="1052735"/>
          <a:ext cx="8928991" cy="400663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30.08.2020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53212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35234,8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21204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11895,4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19926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16858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1804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1522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Пассажирского транспорта и автомобильных дорог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4659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4158,5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800,9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51825" cy="4384675"/>
        </p:xfrm>
        <a:graphic>
          <a:graphicData uri="http://schemas.openxmlformats.org/presentationml/2006/ole">
            <p:oleObj spid="_x0000_s11377" name="Worksheet" r:id="rId6" imgW="8782042" imgH="61722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22554</TotalTime>
  <Words>83</Words>
  <Application>Microsoft Office PowerPoint</Application>
  <PresentationFormat>Лист A4 (210x297 мм)</PresentationFormat>
  <Paragraphs>28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Айнабулакского сельского округа исполнение бюджета на август 2020 года </vt:lpstr>
      <vt:lpstr>Исполнение сельского бюджета за март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1730</cp:revision>
  <cp:lastPrinted>2015-12-28T09:49:08Z</cp:lastPrinted>
  <dcterms:created xsi:type="dcterms:W3CDTF">2004-02-06T14:47:15Z</dcterms:created>
  <dcterms:modified xsi:type="dcterms:W3CDTF">2020-10-26T09:54:05Z</dcterms:modified>
</cp:coreProperties>
</file>