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04" r:id="rId1"/>
  </p:sldMasterIdLst>
  <p:notesMasterIdLst>
    <p:notesMasterId r:id="rId7"/>
  </p:notesMasterIdLst>
  <p:handoutMasterIdLst>
    <p:handoutMasterId r:id="rId8"/>
  </p:handoutMasterIdLst>
  <p:sldIdLst>
    <p:sldId id="1078" r:id="rId2"/>
    <p:sldId id="1163" r:id="rId3"/>
    <p:sldId id="1164" r:id="rId4"/>
    <p:sldId id="1165" r:id="rId5"/>
    <p:sldId id="1166" r:id="rId6"/>
  </p:sldIdLst>
  <p:sldSz cx="9906000" cy="6858000" type="A4"/>
  <p:notesSz cx="6858000" cy="9947275"/>
  <p:defaultTextStyle>
    <a:defPPr>
      <a:defRPr lang="ru-R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521415D9-36F7-43E2-AB2F-B90AF26B5E84}">
      <p14:sectionLst xmlns:p14="http://schemas.microsoft.com/office/powerpoint/2010/main">
        <p14:section name="Раздел по умолчанию" id="{8362D290-4974-4D90-B6A8-82060F1112E2}">
          <p14:sldIdLst>
            <p14:sldId id="1078"/>
            <p14:sldId id="1163"/>
            <p14:sldId id="1164"/>
            <p14:sldId id="1165"/>
            <p14:sldId id="1166"/>
          </p14:sldIdLst>
        </p14:section>
      </p14:sectionLst>
    </p:ext>
    <p:ext uri="{EFAFB233-063F-42B5-8137-9DF3F51BA10A}">
      <p15:sldGuideLst xmlns:p15="http://schemas.microsoft.com/office/powerpoint/2012/main" xmlns="">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FF"/>
    <a:srgbClr val="FFFF00"/>
    <a:srgbClr val="FFFFCC"/>
    <a:srgbClr val="008000"/>
    <a:srgbClr val="009999"/>
    <a:srgbClr val="66FF33"/>
    <a:srgbClr val="CCFFFF"/>
    <a:srgbClr val="33CCCC"/>
    <a:srgbClr val="00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81" autoAdjust="0"/>
    <p:restoredTop sz="97891" autoAdjust="0"/>
  </p:normalViewPr>
  <p:slideViewPr>
    <p:cSldViewPr>
      <p:cViewPr>
        <p:scale>
          <a:sx n="127" d="100"/>
          <a:sy n="127" d="100"/>
        </p:scale>
        <p:origin x="-1242" y="426"/>
      </p:cViewPr>
      <p:guideLst>
        <p:guide orient="horz" pos="2160"/>
        <p:guide pos="31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5890" name="Rectangle 2"/>
          <p:cNvSpPr>
            <a:spLocks noGrp="1" noChangeArrowheads="1"/>
          </p:cNvSpPr>
          <p:nvPr>
            <p:ph type="hdr" sz="quarter"/>
          </p:nvPr>
        </p:nvSpPr>
        <p:spPr bwMode="auto">
          <a:xfrm>
            <a:off x="0" y="1"/>
            <a:ext cx="2996572" cy="461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448" tIns="44226" rIns="88448" bIns="44226" numCol="1" anchor="t" anchorCtr="0" compatLnSpc="1">
            <a:prstTxWarp prst="textNoShape">
              <a:avLst/>
            </a:prstTxWarp>
          </a:bodyPr>
          <a:lstStyle>
            <a:lvl1pPr defTabSz="883337">
              <a:defRPr sz="1100">
                <a:latin typeface="Times New Roman" panose="02020603050405020304" pitchFamily="18" charset="0"/>
              </a:defRPr>
            </a:lvl1pPr>
          </a:lstStyle>
          <a:p>
            <a:pPr>
              <a:defRPr/>
            </a:pPr>
            <a:endParaRPr lang="ru-RU"/>
          </a:p>
        </p:txBody>
      </p:sp>
      <p:sp>
        <p:nvSpPr>
          <p:cNvPr id="165891" name="Rectangle 3"/>
          <p:cNvSpPr>
            <a:spLocks noGrp="1" noChangeArrowheads="1"/>
          </p:cNvSpPr>
          <p:nvPr>
            <p:ph type="dt" sz="quarter" idx="1"/>
          </p:nvPr>
        </p:nvSpPr>
        <p:spPr bwMode="auto">
          <a:xfrm>
            <a:off x="3923891" y="1"/>
            <a:ext cx="2919696" cy="4612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448" tIns="44226" rIns="88448" bIns="44226" numCol="1" anchor="t" anchorCtr="0" compatLnSpc="1">
            <a:prstTxWarp prst="textNoShape">
              <a:avLst/>
            </a:prstTxWarp>
          </a:bodyPr>
          <a:lstStyle>
            <a:lvl1pPr algn="r" defTabSz="883337">
              <a:defRPr sz="1100">
                <a:latin typeface="Times New Roman" panose="02020603050405020304" pitchFamily="18" charset="0"/>
              </a:defRPr>
            </a:lvl1pPr>
          </a:lstStyle>
          <a:p>
            <a:pPr>
              <a:defRPr/>
            </a:pPr>
            <a:endParaRPr lang="ru-RU"/>
          </a:p>
        </p:txBody>
      </p:sp>
      <p:sp>
        <p:nvSpPr>
          <p:cNvPr id="165892" name="Rectangle 4"/>
          <p:cNvSpPr>
            <a:spLocks noGrp="1" noChangeArrowheads="1"/>
          </p:cNvSpPr>
          <p:nvPr>
            <p:ph type="ftr" sz="quarter" idx="2"/>
          </p:nvPr>
        </p:nvSpPr>
        <p:spPr bwMode="auto">
          <a:xfrm>
            <a:off x="0" y="9457388"/>
            <a:ext cx="2996572" cy="46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448" tIns="44226" rIns="88448" bIns="44226" numCol="1" anchor="b" anchorCtr="0" compatLnSpc="1">
            <a:prstTxWarp prst="textNoShape">
              <a:avLst/>
            </a:prstTxWarp>
          </a:bodyPr>
          <a:lstStyle>
            <a:lvl1pPr defTabSz="883337">
              <a:defRPr sz="1100">
                <a:latin typeface="Times New Roman" panose="02020603050405020304" pitchFamily="18" charset="0"/>
              </a:defRPr>
            </a:lvl1pPr>
          </a:lstStyle>
          <a:p>
            <a:pPr>
              <a:defRPr/>
            </a:pPr>
            <a:endParaRPr lang="ru-RU"/>
          </a:p>
        </p:txBody>
      </p:sp>
      <p:sp>
        <p:nvSpPr>
          <p:cNvPr id="165893" name="Rectangle 5"/>
          <p:cNvSpPr>
            <a:spLocks noGrp="1" noChangeArrowheads="1"/>
          </p:cNvSpPr>
          <p:nvPr>
            <p:ph type="sldNum" sz="quarter" idx="3"/>
          </p:nvPr>
        </p:nvSpPr>
        <p:spPr bwMode="auto">
          <a:xfrm>
            <a:off x="3923891" y="9457388"/>
            <a:ext cx="2919696" cy="4628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448" tIns="44226" rIns="88448" bIns="44226" numCol="1" anchor="b" anchorCtr="0" compatLnSpc="1">
            <a:prstTxWarp prst="textNoShape">
              <a:avLst/>
            </a:prstTxWarp>
          </a:bodyPr>
          <a:lstStyle>
            <a:lvl1pPr algn="r" defTabSz="883337">
              <a:defRPr sz="1100">
                <a:latin typeface="Times New Roman" panose="02020603050405020304" pitchFamily="18" charset="0"/>
              </a:defRPr>
            </a:lvl1pPr>
          </a:lstStyle>
          <a:p>
            <a:pPr>
              <a:defRPr/>
            </a:pPr>
            <a:fld id="{93817B2B-35E0-4DD8-A433-81307B373406}" type="slidenum">
              <a:rPr lang="ru-RU"/>
              <a:pPr>
                <a:defRPr/>
              </a:pPr>
              <a:t>‹#›</a:t>
            </a:fld>
            <a:endParaRPr lang="ru-RU"/>
          </a:p>
        </p:txBody>
      </p:sp>
    </p:spTree>
    <p:extLst>
      <p:ext uri="{BB962C8B-B14F-4D97-AF65-F5344CB8AC3E}">
        <p14:creationId xmlns:p14="http://schemas.microsoft.com/office/powerpoint/2010/main" val="35735055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80556" cy="540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98" tIns="44644" rIns="89298" bIns="44644" numCol="1" anchor="t" anchorCtr="0" compatLnSpc="1">
            <a:prstTxWarp prst="textNoShape">
              <a:avLst/>
            </a:prstTxWarp>
          </a:bodyPr>
          <a:lstStyle>
            <a:lvl1pPr defTabSz="891324">
              <a:defRPr sz="1100">
                <a:latin typeface="Times New Roman" panose="02020603050405020304" pitchFamily="18" charset="0"/>
              </a:defRPr>
            </a:lvl1pPr>
          </a:lstStyle>
          <a:p>
            <a:pPr>
              <a:defRPr/>
            </a:pPr>
            <a:endParaRPr lang="ru-RU"/>
          </a:p>
        </p:txBody>
      </p:sp>
      <p:sp>
        <p:nvSpPr>
          <p:cNvPr id="29699" name="Rectangle 3"/>
          <p:cNvSpPr>
            <a:spLocks noGrp="1" noChangeArrowheads="1"/>
          </p:cNvSpPr>
          <p:nvPr>
            <p:ph type="dt" idx="1"/>
          </p:nvPr>
        </p:nvSpPr>
        <p:spPr bwMode="auto">
          <a:xfrm>
            <a:off x="3925493" y="0"/>
            <a:ext cx="2898874" cy="5407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98" tIns="44644" rIns="89298" bIns="44644" numCol="1" anchor="t" anchorCtr="0" compatLnSpc="1">
            <a:prstTxWarp prst="textNoShape">
              <a:avLst/>
            </a:prstTxWarp>
          </a:bodyPr>
          <a:lstStyle>
            <a:lvl1pPr algn="r" defTabSz="891324">
              <a:defRPr sz="1100">
                <a:latin typeface="Times New Roman" panose="02020603050405020304" pitchFamily="18" charset="0"/>
              </a:defRPr>
            </a:lvl1pPr>
          </a:lstStyle>
          <a:p>
            <a:pPr>
              <a:defRPr/>
            </a:pPr>
            <a:endParaRPr lang="ru-RU"/>
          </a:p>
        </p:txBody>
      </p:sp>
      <p:sp>
        <p:nvSpPr>
          <p:cNvPr id="3076" name="Rectangle 4"/>
          <p:cNvSpPr>
            <a:spLocks noGrp="1" noRot="1" noChangeAspect="1" noChangeArrowheads="1" noTextEdit="1"/>
          </p:cNvSpPr>
          <p:nvPr>
            <p:ph type="sldImg" idx="2"/>
          </p:nvPr>
        </p:nvSpPr>
        <p:spPr bwMode="auto">
          <a:xfrm>
            <a:off x="771525" y="763588"/>
            <a:ext cx="5399088" cy="373856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9701" name="Rectangle 5"/>
          <p:cNvSpPr>
            <a:spLocks noGrp="1" noChangeArrowheads="1"/>
          </p:cNvSpPr>
          <p:nvPr>
            <p:ph type="body" sz="quarter" idx="3"/>
          </p:nvPr>
        </p:nvSpPr>
        <p:spPr bwMode="auto">
          <a:xfrm>
            <a:off x="943336" y="4735056"/>
            <a:ext cx="5019377" cy="4504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98" tIns="44644" rIns="89298" bIns="44644" numCol="1" anchor="t" anchorCtr="0" compatLnSpc="1">
            <a:prstTxWarp prst="textNoShape">
              <a:avLst/>
            </a:prstTxWarp>
          </a:bodyPr>
          <a:lstStyle/>
          <a:p>
            <a:pPr lvl="0"/>
            <a:r>
              <a:rPr lang="ru-RU" noProof="0" smtClean="0"/>
              <a:t>Щелчок правит 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29702" name="Rectangle 6"/>
          <p:cNvSpPr>
            <a:spLocks noGrp="1" noChangeArrowheads="1"/>
          </p:cNvSpPr>
          <p:nvPr>
            <p:ph type="ftr" sz="quarter" idx="4"/>
          </p:nvPr>
        </p:nvSpPr>
        <p:spPr bwMode="auto">
          <a:xfrm>
            <a:off x="0" y="9466930"/>
            <a:ext cx="2980556" cy="458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98" tIns="44644" rIns="89298" bIns="44644" numCol="1" anchor="b" anchorCtr="0" compatLnSpc="1">
            <a:prstTxWarp prst="textNoShape">
              <a:avLst/>
            </a:prstTxWarp>
          </a:bodyPr>
          <a:lstStyle>
            <a:lvl1pPr defTabSz="891324">
              <a:defRPr sz="1100">
                <a:latin typeface="Times New Roman" panose="02020603050405020304" pitchFamily="18" charset="0"/>
              </a:defRPr>
            </a:lvl1pPr>
          </a:lstStyle>
          <a:p>
            <a:pPr>
              <a:defRPr/>
            </a:pPr>
            <a:endParaRPr lang="ru-RU"/>
          </a:p>
        </p:txBody>
      </p:sp>
      <p:sp>
        <p:nvSpPr>
          <p:cNvPr id="29703" name="Rectangle 7"/>
          <p:cNvSpPr>
            <a:spLocks noGrp="1" noChangeArrowheads="1"/>
          </p:cNvSpPr>
          <p:nvPr>
            <p:ph type="sldNum" sz="quarter" idx="5"/>
          </p:nvPr>
        </p:nvSpPr>
        <p:spPr bwMode="auto">
          <a:xfrm>
            <a:off x="3925493" y="9466930"/>
            <a:ext cx="2898874" cy="4580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298" tIns="44644" rIns="89298" bIns="44644" numCol="1" anchor="b" anchorCtr="0" compatLnSpc="1">
            <a:prstTxWarp prst="textNoShape">
              <a:avLst/>
            </a:prstTxWarp>
          </a:bodyPr>
          <a:lstStyle>
            <a:lvl1pPr algn="r" defTabSz="891324">
              <a:defRPr sz="1100">
                <a:latin typeface="Times New Roman" panose="02020603050405020304" pitchFamily="18" charset="0"/>
              </a:defRPr>
            </a:lvl1pPr>
          </a:lstStyle>
          <a:p>
            <a:pPr>
              <a:defRPr/>
            </a:pPr>
            <a:fld id="{D19ADA20-0FCC-46AF-956C-D6925C69FD4A}" type="slidenum">
              <a:rPr lang="ru-RU"/>
              <a:pPr>
                <a:defRPr/>
              </a:pPr>
              <a:t>‹#›</a:t>
            </a:fld>
            <a:endParaRPr lang="ru-RU"/>
          </a:p>
        </p:txBody>
      </p:sp>
    </p:spTree>
    <p:extLst>
      <p:ext uri="{BB962C8B-B14F-4D97-AF65-F5344CB8AC3E}">
        <p14:creationId xmlns:p14="http://schemas.microsoft.com/office/powerpoint/2010/main" val="13051660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defTabSz="889988">
              <a:defRPr>
                <a:solidFill>
                  <a:schemeClr val="tx1"/>
                </a:solidFill>
                <a:latin typeface="Arial" panose="020B0604020202020204" pitchFamily="34" charset="0"/>
              </a:defRPr>
            </a:lvl1pPr>
            <a:lvl2pPr marL="746442" indent="-287093" defTabSz="889988">
              <a:defRPr>
                <a:solidFill>
                  <a:schemeClr val="tx1"/>
                </a:solidFill>
                <a:latin typeface="Arial" panose="020B0604020202020204" pitchFamily="34" charset="0"/>
              </a:defRPr>
            </a:lvl2pPr>
            <a:lvl3pPr marL="1149968" indent="-229674" defTabSz="889988">
              <a:defRPr>
                <a:solidFill>
                  <a:schemeClr val="tx1"/>
                </a:solidFill>
                <a:latin typeface="Arial" panose="020B0604020202020204" pitchFamily="34" charset="0"/>
              </a:defRPr>
            </a:lvl3pPr>
            <a:lvl4pPr marL="1609316" indent="-229674" defTabSz="889988">
              <a:defRPr>
                <a:solidFill>
                  <a:schemeClr val="tx1"/>
                </a:solidFill>
                <a:latin typeface="Arial" panose="020B0604020202020204" pitchFamily="34" charset="0"/>
              </a:defRPr>
            </a:lvl4pPr>
            <a:lvl5pPr marL="2068665" indent="-229674" defTabSz="889988">
              <a:defRPr>
                <a:solidFill>
                  <a:schemeClr val="tx1"/>
                </a:solidFill>
                <a:latin typeface="Arial" panose="020B0604020202020204" pitchFamily="34" charset="0"/>
              </a:defRPr>
            </a:lvl5pPr>
            <a:lvl6pPr marL="2528014" indent="-229674" defTabSz="889988" eaLnBrk="0" fontAlgn="base" hangingPunct="0">
              <a:spcBef>
                <a:spcPct val="0"/>
              </a:spcBef>
              <a:spcAft>
                <a:spcPct val="0"/>
              </a:spcAft>
              <a:defRPr>
                <a:solidFill>
                  <a:schemeClr val="tx1"/>
                </a:solidFill>
                <a:latin typeface="Arial" panose="020B0604020202020204" pitchFamily="34" charset="0"/>
              </a:defRPr>
            </a:lvl6pPr>
            <a:lvl7pPr marL="2987363" indent="-229674" defTabSz="889988" eaLnBrk="0" fontAlgn="base" hangingPunct="0">
              <a:spcBef>
                <a:spcPct val="0"/>
              </a:spcBef>
              <a:spcAft>
                <a:spcPct val="0"/>
              </a:spcAft>
              <a:defRPr>
                <a:solidFill>
                  <a:schemeClr val="tx1"/>
                </a:solidFill>
                <a:latin typeface="Arial" panose="020B0604020202020204" pitchFamily="34" charset="0"/>
              </a:defRPr>
            </a:lvl7pPr>
            <a:lvl8pPr marL="3446712" indent="-229674" defTabSz="889988" eaLnBrk="0" fontAlgn="base" hangingPunct="0">
              <a:spcBef>
                <a:spcPct val="0"/>
              </a:spcBef>
              <a:spcAft>
                <a:spcPct val="0"/>
              </a:spcAft>
              <a:defRPr>
                <a:solidFill>
                  <a:schemeClr val="tx1"/>
                </a:solidFill>
                <a:latin typeface="Arial" panose="020B0604020202020204" pitchFamily="34" charset="0"/>
              </a:defRPr>
            </a:lvl8pPr>
            <a:lvl9pPr marL="3906061" indent="-229674" defTabSz="889988" eaLnBrk="0" fontAlgn="base" hangingPunct="0">
              <a:spcBef>
                <a:spcPct val="0"/>
              </a:spcBef>
              <a:spcAft>
                <a:spcPct val="0"/>
              </a:spcAft>
              <a:defRPr>
                <a:solidFill>
                  <a:schemeClr val="tx1"/>
                </a:solidFill>
                <a:latin typeface="Arial" panose="020B0604020202020204" pitchFamily="34" charset="0"/>
              </a:defRPr>
            </a:lvl9pPr>
          </a:lstStyle>
          <a:p>
            <a:fld id="{C37042AB-CC0B-41EA-9FF9-88AD3A585F66}" type="slidenum">
              <a:rPr lang="ru-RU" smtClean="0">
                <a:latin typeface="Times New Roman" panose="02020603050405020304" pitchFamily="18" charset="0"/>
              </a:rPr>
              <a:pPr/>
              <a:t>1</a:t>
            </a:fld>
            <a:endParaRPr lang="ru-RU" smtClean="0">
              <a:latin typeface="Times New Roman" panose="02020603050405020304" pitchFamily="18" charset="0"/>
            </a:endParaRPr>
          </a:p>
        </p:txBody>
      </p:sp>
      <p:sp>
        <p:nvSpPr>
          <p:cNvPr id="6147" name="Rectangle 2"/>
          <p:cNvSpPr>
            <a:spLocks noGrp="1" noRot="1" noChangeAspect="1" noChangeArrowheads="1" noTextEdit="1"/>
          </p:cNvSpPr>
          <p:nvPr>
            <p:ph type="sldImg"/>
          </p:nvPr>
        </p:nvSpPr>
        <p:spPr>
          <a:xfrm>
            <a:off x="738188" y="747713"/>
            <a:ext cx="5384800" cy="3727450"/>
          </a:xfrm>
          <a:ln/>
        </p:spPr>
      </p:sp>
      <p:sp>
        <p:nvSpPr>
          <p:cNvPr id="6148" name="Rectangle 3"/>
          <p:cNvSpPr>
            <a:spLocks noGrp="1" noChangeArrowheads="1"/>
          </p:cNvSpPr>
          <p:nvPr>
            <p:ph type="body" idx="1"/>
          </p:nvPr>
        </p:nvSpPr>
        <p:spPr>
          <a:xfrm>
            <a:off x="687082" y="4722332"/>
            <a:ext cx="5485439" cy="4477387"/>
          </a:xfrm>
          <a:noFill/>
        </p:spPr>
        <p:txBody>
          <a:bodyPr/>
          <a:lstStyle/>
          <a:p>
            <a:pPr eaLnBrk="1" hangingPunct="1"/>
            <a:endParaRPr lang="ru-RU" smtClean="0"/>
          </a:p>
        </p:txBody>
      </p:sp>
    </p:spTree>
    <p:extLst>
      <p:ext uri="{BB962C8B-B14F-4D97-AF65-F5344CB8AC3E}">
        <p14:creationId xmlns:p14="http://schemas.microsoft.com/office/powerpoint/2010/main" val="10826168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15"/>
          <p:cNvGrpSpPr/>
          <p:nvPr/>
        </p:nvGrpSpPr>
        <p:grpSpPr>
          <a:xfrm>
            <a:off x="0" y="0"/>
            <a:ext cx="9906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966140" y="5617774"/>
            <a:ext cx="7998180"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72449" y="1016990"/>
            <a:ext cx="7778044"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073151" y="1009651"/>
            <a:ext cx="7778044"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833648" y="702069"/>
            <a:ext cx="615150"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8533674" y="726098"/>
            <a:ext cx="566928" cy="614172"/>
          </a:xfrm>
          <a:prstGeom prst="rect">
            <a:avLst/>
          </a:prstGeom>
          <a:noFill/>
        </p:spPr>
      </p:pic>
      <p:sp>
        <p:nvSpPr>
          <p:cNvPr id="2" name="Title 1"/>
          <p:cNvSpPr>
            <a:spLocks noGrp="1"/>
          </p:cNvSpPr>
          <p:nvPr>
            <p:ph type="ctrTitle"/>
          </p:nvPr>
        </p:nvSpPr>
        <p:spPr>
          <a:xfrm>
            <a:off x="1871134" y="1794935"/>
            <a:ext cx="6200424" cy="1828090"/>
          </a:xfrm>
        </p:spPr>
        <p:txBody>
          <a:bodyPr anchor="b">
            <a:normAutofit/>
          </a:bodyPr>
          <a:lstStyle>
            <a:lvl1pPr>
              <a:defRPr sz="4800"/>
            </a:lvl1pPr>
          </a:lstStyle>
          <a:p>
            <a:r>
              <a:rPr lang="ru-RU" smtClean="0"/>
              <a:t>Образец заголовка</a:t>
            </a:r>
            <a:endParaRPr lang="en-US"/>
          </a:p>
        </p:txBody>
      </p:sp>
      <p:sp>
        <p:nvSpPr>
          <p:cNvPr id="3" name="Subtitle 2"/>
          <p:cNvSpPr>
            <a:spLocks noGrp="1"/>
          </p:cNvSpPr>
          <p:nvPr>
            <p:ph type="subTitle" idx="1"/>
          </p:nvPr>
        </p:nvSpPr>
        <p:spPr>
          <a:xfrm>
            <a:off x="1871134" y="3736622"/>
            <a:ext cx="6188194"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334899" y="5357593"/>
            <a:ext cx="1314973" cy="365125"/>
          </a:xfrm>
        </p:spPr>
        <p:txBody>
          <a:bodyPr/>
          <a:lstStyle/>
          <a:p>
            <a:pPr>
              <a:defRPr/>
            </a:pPr>
            <a:endParaRPr lang="ru-RU"/>
          </a:p>
        </p:txBody>
      </p:sp>
      <p:sp>
        <p:nvSpPr>
          <p:cNvPr id="5" name="Footer Placeholder 4"/>
          <p:cNvSpPr>
            <a:spLocks noGrp="1"/>
          </p:cNvSpPr>
          <p:nvPr>
            <p:ph type="ftr" sz="quarter" idx="11"/>
          </p:nvPr>
        </p:nvSpPr>
        <p:spPr>
          <a:xfrm>
            <a:off x="1271882" y="5357593"/>
            <a:ext cx="5454415" cy="365125"/>
          </a:xfrm>
        </p:spPr>
        <p:txBody>
          <a:bodyPr/>
          <a:lstStyle/>
          <a:p>
            <a:pPr>
              <a:defRPr/>
            </a:pPr>
            <a:endParaRPr lang="ru-RU"/>
          </a:p>
        </p:txBody>
      </p:sp>
      <p:sp>
        <p:nvSpPr>
          <p:cNvPr id="6" name="Slide Number Placeholder 5"/>
          <p:cNvSpPr>
            <a:spLocks noGrp="1"/>
          </p:cNvSpPr>
          <p:nvPr>
            <p:ph type="sldNum" sz="quarter" idx="12"/>
          </p:nvPr>
        </p:nvSpPr>
        <p:spPr>
          <a:xfrm>
            <a:off x="6731758" y="5357593"/>
            <a:ext cx="600192" cy="365125"/>
          </a:xfrm>
        </p:spPr>
        <p:txBody>
          <a:bodyPr/>
          <a:lstStyle>
            <a:lvl1pPr algn="ctr">
              <a:defRPr/>
            </a:lvl1pPr>
          </a:lstStyle>
          <a:p>
            <a:pPr>
              <a:defRPr/>
            </a:pPr>
            <a:fld id="{0C0DF1FD-4E68-403C-B755-796CF3726CDF}" type="slidenum">
              <a:rPr lang="ru-RU" smtClean="0"/>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E7891E55-043F-4098-ABEC-91F2886BB92E}" type="slidenum">
              <a:rPr lang="ru-RU" smtClean="0"/>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81852" y="925691"/>
            <a:ext cx="1550106" cy="4763911"/>
          </a:xfrm>
        </p:spPr>
        <p:txBody>
          <a:bodyPr vert="eaVert"/>
          <a:lstStyle>
            <a:lvl1pPr algn="l">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406407" y="1106313"/>
            <a:ext cx="5610344" cy="440266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78AB4FAF-38AE-449A-A1B0-90AA563209F9}" type="slidenum">
              <a:rPr lang="ru-RU" smtClean="0"/>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BDB1FBB7-90C2-4EE0-895D-A63A770C3191}" type="slidenum">
              <a:rPr lang="ru-RU" smtClean="0"/>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565394" y="2239431"/>
            <a:ext cx="6775214" cy="1362075"/>
          </a:xfrm>
        </p:spPr>
        <p:txBody>
          <a:bodyPr anchor="b"/>
          <a:lstStyle>
            <a:lvl1pPr algn="ctr">
              <a:defRPr sz="4000" b="0"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577623" y="3725335"/>
            <a:ext cx="6750756"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pPr>
              <a:defRPr/>
            </a:pPr>
            <a:endParaRPr lang="ru-RU"/>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E808218-75E6-4C00-A29A-5871D8EB6CDE}" type="slidenum">
              <a:rPr lang="ru-RU" smtClean="0"/>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pPr>
              <a:defRPr/>
            </a:pPr>
            <a:endParaRPr lang="ru-RU"/>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31B8C02A-998B-48F2-BF72-9351D99D1A24}" type="slidenum">
              <a:rPr lang="ru-RU" smtClean="0"/>
              <a:pPr>
                <a:defRPr/>
              </a:pPr>
              <a:t>‹#›</a:t>
            </a:fld>
            <a:endParaRPr lang="ru-RU"/>
          </a:p>
        </p:txBody>
      </p:sp>
      <p:sp>
        <p:nvSpPr>
          <p:cNvPr id="9" name="Content Placeholder 8"/>
          <p:cNvSpPr>
            <a:spLocks noGrp="1"/>
          </p:cNvSpPr>
          <p:nvPr>
            <p:ph sz="quarter" idx="13"/>
          </p:nvPr>
        </p:nvSpPr>
        <p:spPr>
          <a:xfrm>
            <a:off x="1406652" y="2121407"/>
            <a:ext cx="3467100" cy="360273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5052060" y="2119313"/>
            <a:ext cx="3467100" cy="360521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687692" y="2122312"/>
            <a:ext cx="318448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5319891" y="2122311"/>
            <a:ext cx="3189732"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pPr>
              <a:defRPr/>
            </a:pPr>
            <a:endParaRPr lang="ru-RU"/>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C76F56CA-C78E-4F25-8AF9-E9E72B93ED1D}" type="slidenum">
              <a:rPr lang="ru-RU" smtClean="0"/>
              <a:pPr>
                <a:defRPr/>
              </a:pPr>
              <a:t>‹#›</a:t>
            </a:fld>
            <a:endParaRPr lang="ru-RU"/>
          </a:p>
        </p:txBody>
      </p:sp>
      <p:sp>
        <p:nvSpPr>
          <p:cNvPr id="11" name="Content Placeholder 10"/>
          <p:cNvSpPr>
            <a:spLocks noGrp="1"/>
          </p:cNvSpPr>
          <p:nvPr>
            <p:ph sz="quarter" idx="13"/>
          </p:nvPr>
        </p:nvSpPr>
        <p:spPr>
          <a:xfrm>
            <a:off x="1406652" y="2944368"/>
            <a:ext cx="3496818"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5032247" y="2944813"/>
            <a:ext cx="3496818" cy="27797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pPr>
              <a:defRPr/>
            </a:pPr>
            <a:endParaRPr lang="ru-RU"/>
          </a:p>
        </p:txBody>
      </p:sp>
      <p:sp>
        <p:nvSpPr>
          <p:cNvPr id="4" name="Footer Placeholder 3"/>
          <p:cNvSpPr>
            <a:spLocks noGrp="1"/>
          </p:cNvSpPr>
          <p:nvPr>
            <p:ph type="ftr" sz="quarter" idx="11"/>
          </p:nvPr>
        </p:nvSpPr>
        <p:spPr/>
        <p:txBody>
          <a:bodyPr/>
          <a:lstStyle/>
          <a:p>
            <a:pPr>
              <a:defRPr/>
            </a:pPr>
            <a:endParaRPr lang="ru-RU"/>
          </a:p>
        </p:txBody>
      </p:sp>
      <p:sp>
        <p:nvSpPr>
          <p:cNvPr id="5" name="Slide Number Placeholder 4"/>
          <p:cNvSpPr>
            <a:spLocks noGrp="1"/>
          </p:cNvSpPr>
          <p:nvPr>
            <p:ph type="sldNum" sz="quarter" idx="12"/>
          </p:nvPr>
        </p:nvSpPr>
        <p:spPr/>
        <p:txBody>
          <a:bodyPr/>
          <a:lstStyle/>
          <a:p>
            <a:pPr>
              <a:defRPr/>
            </a:pPr>
            <a:fld id="{077F7520-7099-41BA-A2E5-02232E5F9F78}" type="slidenum">
              <a:rPr lang="ru-RU" smtClean="0"/>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p>
        </p:txBody>
      </p:sp>
      <p:sp>
        <p:nvSpPr>
          <p:cNvPr id="3" name="Footer Placeholder 2"/>
          <p:cNvSpPr>
            <a:spLocks noGrp="1"/>
          </p:cNvSpPr>
          <p:nvPr>
            <p:ph type="ftr" sz="quarter" idx="11"/>
          </p:nvPr>
        </p:nvSpPr>
        <p:spPr/>
        <p:txBody>
          <a:bodyPr/>
          <a:lstStyle/>
          <a:p>
            <a:pPr>
              <a:defRPr/>
            </a:pPr>
            <a:endParaRPr lang="ru-RU"/>
          </a:p>
        </p:txBody>
      </p:sp>
      <p:sp>
        <p:nvSpPr>
          <p:cNvPr id="4" name="Slide Number Placeholder 3"/>
          <p:cNvSpPr>
            <a:spLocks noGrp="1"/>
          </p:cNvSpPr>
          <p:nvPr>
            <p:ph type="sldNum" sz="quarter" idx="12"/>
          </p:nvPr>
        </p:nvSpPr>
        <p:spPr/>
        <p:txBody>
          <a:bodyPr/>
          <a:lstStyle/>
          <a:p>
            <a:pPr>
              <a:defRPr/>
            </a:pPr>
            <a:fld id="{B7ED556D-A182-46A3-A13D-29933C437A6A}" type="slidenum">
              <a:rPr lang="ru-RU" smtClean="0"/>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grpSp>
        <p:nvGrpSpPr>
          <p:cNvPr id="8" name="Group 15"/>
          <p:cNvGrpSpPr/>
          <p:nvPr/>
        </p:nvGrpSpPr>
        <p:grpSpPr>
          <a:xfrm>
            <a:off x="0" y="0"/>
            <a:ext cx="9906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84859" y="6058038"/>
            <a:ext cx="83650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841279" y="605163"/>
            <a:ext cx="4104686"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844035" y="603504"/>
            <a:ext cx="4104686"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811638" y="576868"/>
            <a:ext cx="4104686"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812293" y="576072"/>
            <a:ext cx="4104686"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568699" y="293953"/>
            <a:ext cx="615150"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826573" y="309541"/>
            <a:ext cx="566928" cy="614172"/>
          </a:xfrm>
          <a:prstGeom prst="rect">
            <a:avLst/>
          </a:prstGeom>
          <a:noFill/>
        </p:spPr>
      </p:pic>
      <p:sp>
        <p:nvSpPr>
          <p:cNvPr id="2" name="Title 1"/>
          <p:cNvSpPr>
            <a:spLocks noGrp="1"/>
          </p:cNvSpPr>
          <p:nvPr>
            <p:ph type="title"/>
          </p:nvPr>
        </p:nvSpPr>
        <p:spPr>
          <a:xfrm rot="-60000">
            <a:off x="1201391" y="2020043"/>
            <a:ext cx="3320229" cy="1503037"/>
          </a:xfrm>
        </p:spPr>
        <p:txBody>
          <a:bodyPr anchor="b">
            <a:normAutofit/>
          </a:bodyPr>
          <a:lstStyle>
            <a:lvl1pPr algn="ctr">
              <a:defRPr sz="2400" b="0"/>
            </a:lvl1pPr>
          </a:lstStyle>
          <a:p>
            <a:r>
              <a:rPr lang="ru-RU" smtClean="0"/>
              <a:t>Образец заголовка</a:t>
            </a:r>
            <a:endParaRPr lang="en-US"/>
          </a:p>
        </p:txBody>
      </p:sp>
      <p:sp>
        <p:nvSpPr>
          <p:cNvPr id="3" name="Content Placeholder 2"/>
          <p:cNvSpPr>
            <a:spLocks noGrp="1"/>
          </p:cNvSpPr>
          <p:nvPr>
            <p:ph idx="1"/>
          </p:nvPr>
        </p:nvSpPr>
        <p:spPr>
          <a:xfrm rot="60000">
            <a:off x="5258815" y="1150993"/>
            <a:ext cx="3272525"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rot="-60000">
            <a:off x="1243803" y="3623748"/>
            <a:ext cx="3302965"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870173" y="5885673"/>
            <a:ext cx="1314973" cy="365125"/>
          </a:xfrm>
        </p:spPr>
        <p:txBody>
          <a:bodyPr/>
          <a:lstStyle/>
          <a:p>
            <a:pPr>
              <a:defRPr/>
            </a:pPr>
            <a:endParaRPr lang="ru-RU"/>
          </a:p>
        </p:txBody>
      </p:sp>
      <p:sp>
        <p:nvSpPr>
          <p:cNvPr id="6" name="Footer Placeholder 5"/>
          <p:cNvSpPr>
            <a:spLocks noGrp="1"/>
          </p:cNvSpPr>
          <p:nvPr>
            <p:ph type="ftr" sz="quarter" idx="11"/>
          </p:nvPr>
        </p:nvSpPr>
        <p:spPr>
          <a:xfrm rot="-60000">
            <a:off x="990767" y="5829262"/>
            <a:ext cx="3816158" cy="365125"/>
          </a:xfrm>
        </p:spPr>
        <p:txBody>
          <a:bodyPr/>
          <a:lstStyle/>
          <a:p>
            <a:pPr>
              <a:defRPr/>
            </a:pPr>
            <a:endParaRPr lang="ru-RU"/>
          </a:p>
        </p:txBody>
      </p:sp>
      <p:sp>
        <p:nvSpPr>
          <p:cNvPr id="7" name="Slide Number Placeholder 6"/>
          <p:cNvSpPr>
            <a:spLocks noGrp="1"/>
          </p:cNvSpPr>
          <p:nvPr>
            <p:ph type="sldNum" sz="quarter" idx="12"/>
          </p:nvPr>
        </p:nvSpPr>
        <p:spPr>
          <a:xfrm rot="60000">
            <a:off x="8187089" y="5896962"/>
            <a:ext cx="600192" cy="365125"/>
          </a:xfrm>
        </p:spPr>
        <p:txBody>
          <a:bodyPr/>
          <a:lstStyle/>
          <a:p>
            <a:pPr>
              <a:defRPr/>
            </a:pPr>
            <a:fld id="{4D1669E4-A26B-4353-A8A8-F08462758EB8}" type="slidenum">
              <a:rPr lang="ru-RU" smtClean="0"/>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grpSp>
        <p:nvGrpSpPr>
          <p:cNvPr id="8" name="Group 15"/>
          <p:cNvGrpSpPr/>
          <p:nvPr/>
        </p:nvGrpSpPr>
        <p:grpSpPr>
          <a:xfrm>
            <a:off x="0" y="0"/>
            <a:ext cx="9906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84859" y="6058038"/>
            <a:ext cx="8365068"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811638" y="576868"/>
            <a:ext cx="4104686"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807147" y="575769"/>
            <a:ext cx="4104686"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841279" y="605163"/>
            <a:ext cx="4104686"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836833" y="603920"/>
            <a:ext cx="4104686"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568699" y="293953"/>
            <a:ext cx="615150"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826573" y="309541"/>
            <a:ext cx="566928" cy="614172"/>
          </a:xfrm>
          <a:prstGeom prst="rect">
            <a:avLst/>
          </a:prstGeom>
          <a:noFill/>
        </p:spPr>
      </p:pic>
      <p:sp>
        <p:nvSpPr>
          <p:cNvPr id="2" name="Title 1"/>
          <p:cNvSpPr>
            <a:spLocks noGrp="1"/>
          </p:cNvSpPr>
          <p:nvPr>
            <p:ph type="title"/>
          </p:nvPr>
        </p:nvSpPr>
        <p:spPr>
          <a:xfrm rot="-60000">
            <a:off x="1198626" y="2020824"/>
            <a:ext cx="3318510" cy="1499616"/>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p:cNvSpPr>
          <p:nvPr>
            <p:ph type="pic" idx="1"/>
          </p:nvPr>
        </p:nvSpPr>
        <p:spPr>
          <a:xfrm rot="60000">
            <a:off x="5306833" y="1207272"/>
            <a:ext cx="3156685"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rot="-60000">
            <a:off x="1248156" y="3621024"/>
            <a:ext cx="3298698"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a:xfrm rot="60000">
            <a:off x="6874764" y="5888738"/>
            <a:ext cx="1314973" cy="365125"/>
          </a:xfrm>
        </p:spPr>
        <p:txBody>
          <a:bodyPr/>
          <a:lstStyle/>
          <a:p>
            <a:pPr>
              <a:defRPr/>
            </a:pPr>
            <a:endParaRPr lang="ru-RU"/>
          </a:p>
        </p:txBody>
      </p:sp>
      <p:sp>
        <p:nvSpPr>
          <p:cNvPr id="6" name="Footer Placeholder 5"/>
          <p:cNvSpPr>
            <a:spLocks noGrp="1"/>
          </p:cNvSpPr>
          <p:nvPr>
            <p:ph type="ftr" sz="quarter" idx="11"/>
          </p:nvPr>
        </p:nvSpPr>
        <p:spPr>
          <a:xfrm rot="-60000">
            <a:off x="990784" y="5831038"/>
            <a:ext cx="3595630" cy="365125"/>
          </a:xfrm>
        </p:spPr>
        <p:txBody>
          <a:bodyPr/>
          <a:lstStyle/>
          <a:p>
            <a:pPr>
              <a:defRPr/>
            </a:pPr>
            <a:endParaRPr lang="ru-RU"/>
          </a:p>
        </p:txBody>
      </p:sp>
      <p:sp>
        <p:nvSpPr>
          <p:cNvPr id="7" name="Slide Number Placeholder 6"/>
          <p:cNvSpPr>
            <a:spLocks noGrp="1"/>
          </p:cNvSpPr>
          <p:nvPr>
            <p:ph type="sldNum" sz="quarter" idx="12"/>
          </p:nvPr>
        </p:nvSpPr>
        <p:spPr>
          <a:xfrm rot="60000">
            <a:off x="8192263" y="5900027"/>
            <a:ext cx="600192" cy="365125"/>
          </a:xfrm>
        </p:spPr>
        <p:txBody>
          <a:bodyPr/>
          <a:lstStyle/>
          <a:p>
            <a:pPr>
              <a:defRPr/>
            </a:pPr>
            <a:fld id="{15A42FD4-0D35-4403-A4BF-69EF6F2F8D4D}" type="slidenum">
              <a:rPr lang="ru-RU" smtClean="0"/>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906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81038" y="6069330"/>
            <a:ext cx="8581074"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92480" y="575310"/>
            <a:ext cx="833755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92480" y="576072"/>
            <a:ext cx="833755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89053" y="273091"/>
            <a:ext cx="615150"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814958" y="274541"/>
            <a:ext cx="566928" cy="614172"/>
          </a:xfrm>
          <a:prstGeom prst="rect">
            <a:avLst/>
          </a:prstGeom>
          <a:noFill/>
        </p:spPr>
      </p:pic>
      <p:sp>
        <p:nvSpPr>
          <p:cNvPr id="2" name="Title Placeholder 1"/>
          <p:cNvSpPr>
            <a:spLocks noGrp="1"/>
          </p:cNvSpPr>
          <p:nvPr>
            <p:ph type="title"/>
          </p:nvPr>
        </p:nvSpPr>
        <p:spPr>
          <a:xfrm>
            <a:off x="1186276" y="817583"/>
            <a:ext cx="7545682" cy="1202485"/>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584961" y="2119257"/>
            <a:ext cx="6712772" cy="3603812"/>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992471" y="5809153"/>
            <a:ext cx="1314973"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pPr>
              <a:defRPr/>
            </a:pPr>
            <a:endParaRPr lang="ru-RU"/>
          </a:p>
        </p:txBody>
      </p:sp>
      <p:sp>
        <p:nvSpPr>
          <p:cNvPr id="5" name="Footer Placeholder 4"/>
          <p:cNvSpPr>
            <a:spLocks noGrp="1"/>
          </p:cNvSpPr>
          <p:nvPr>
            <p:ph type="ftr" sz="quarter" idx="3"/>
          </p:nvPr>
        </p:nvSpPr>
        <p:spPr>
          <a:xfrm>
            <a:off x="990601" y="5809153"/>
            <a:ext cx="6001870"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pPr>
              <a:defRPr/>
            </a:pPr>
            <a:endParaRPr lang="ru-RU"/>
          </a:p>
        </p:txBody>
      </p:sp>
      <p:sp>
        <p:nvSpPr>
          <p:cNvPr id="6" name="Slide Number Placeholder 5"/>
          <p:cNvSpPr>
            <a:spLocks noGrp="1"/>
          </p:cNvSpPr>
          <p:nvPr>
            <p:ph type="sldNum" sz="quarter" idx="4"/>
          </p:nvPr>
        </p:nvSpPr>
        <p:spPr>
          <a:xfrm>
            <a:off x="8309386" y="5809153"/>
            <a:ext cx="600192"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pPr>
              <a:defRPr/>
            </a:pPr>
            <a:fld id="{30C57E69-7141-47C3-88AA-0E2EB9F85025}" type="slidenum">
              <a:rPr lang="ru-RU" smtClean="0"/>
              <a:pPr>
                <a:defRPr/>
              </a:pPr>
              <a:t>‹#›</a:t>
            </a:fld>
            <a:endParaRPr lang="ru-RU"/>
          </a:p>
        </p:txBody>
      </p:sp>
    </p:spTree>
  </p:cSld>
  <p:clrMap bg1="lt1" tx1="dk1" bg2="lt2" tx2="dk2" accent1="accent1" accent2="accent2" accent3="accent3" accent4="accent4" accent5="accent5" accent6="accent6" hlink="hlink" folHlink="folHlink"/>
  <p:sldLayoutIdLst>
    <p:sldLayoutId id="2147483905" r:id="rId1"/>
    <p:sldLayoutId id="2147483906" r:id="rId2"/>
    <p:sldLayoutId id="2147483907" r:id="rId3"/>
    <p:sldLayoutId id="2147483908" r:id="rId4"/>
    <p:sldLayoutId id="2147483909" r:id="rId5"/>
    <p:sldLayoutId id="2147483910" r:id="rId6"/>
    <p:sldLayoutId id="2147483911" r:id="rId7"/>
    <p:sldLayoutId id="2147483912" r:id="rId8"/>
    <p:sldLayoutId id="2147483913" r:id="rId9"/>
    <p:sldLayoutId id="2147483914" r:id="rId10"/>
    <p:sldLayoutId id="21474839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5234" name="Rectangle 2"/>
          <p:cNvSpPr>
            <a:spLocks noGrp="1" noChangeArrowheads="1"/>
          </p:cNvSpPr>
          <p:nvPr>
            <p:ph type="ctrTitle"/>
          </p:nvPr>
        </p:nvSpPr>
        <p:spPr>
          <a:xfrm>
            <a:off x="1352600" y="1412776"/>
            <a:ext cx="7068344" cy="3096344"/>
          </a:xfrm>
          <a:noFill/>
          <a:extLst>
            <a:ext uri="{AF507438-7753-43E0-B8FC-AC1667EBCBE1}">
              <a14:hiddenEffects xmlns:a14="http://schemas.microsoft.com/office/drawing/2010/main">
                <a:effectLst>
                  <a:outerShdw dist="35921" dir="2700000" algn="ctr" rotWithShape="0">
                    <a:srgbClr val="808080">
                      <a:alpha val="50000"/>
                    </a:srgbClr>
                  </a:outerShdw>
                </a:effectLst>
              </a14:hiddenEffects>
            </a:ext>
          </a:extLst>
        </p:spPr>
        <p:txBody>
          <a:bodyPr>
            <a:normAutofit/>
          </a:bodyPr>
          <a:lstStyle/>
          <a:p>
            <a:r>
              <a:rPr lang="kk-KZ" sz="3200" b="1" i="0" dirty="0" smtClean="0">
                <a:solidFill>
                  <a:srgbClr val="FF0000"/>
                </a:solidFill>
                <a:effectLst>
                  <a:outerShdw blurRad="38100" dist="38100" dir="2700000" algn="tl">
                    <a:srgbClr val="000000">
                      <a:alpha val="43137"/>
                    </a:srgbClr>
                  </a:outerShdw>
                </a:effectLst>
              </a:rPr>
              <a:t>Көксу ауданының</a:t>
            </a:r>
            <a:br>
              <a:rPr lang="kk-KZ" sz="3200" b="1" i="0" dirty="0" smtClean="0">
                <a:solidFill>
                  <a:srgbClr val="FF0000"/>
                </a:solidFill>
                <a:effectLst>
                  <a:outerShdw blurRad="38100" dist="38100" dir="2700000" algn="tl">
                    <a:srgbClr val="000000">
                      <a:alpha val="43137"/>
                    </a:srgbClr>
                  </a:outerShdw>
                </a:effectLst>
              </a:rPr>
            </a:br>
            <a:r>
              <a:rPr lang="kk-KZ" sz="3200" b="1" i="0" dirty="0" smtClean="0">
                <a:solidFill>
                  <a:srgbClr val="FF0000"/>
                </a:solidFill>
                <a:effectLst>
                  <a:outerShdw blurRad="38100" dist="38100" dir="2700000" algn="tl">
                    <a:srgbClr val="000000">
                      <a:alpha val="43137"/>
                    </a:srgbClr>
                  </a:outerShdw>
                </a:effectLst>
              </a:rPr>
              <a:t> мәдинет және тілдерді дамыту </a:t>
            </a:r>
            <a:r>
              <a:rPr lang="kk-KZ" sz="3200" b="1" dirty="0" smtClean="0">
                <a:solidFill>
                  <a:srgbClr val="FF0000"/>
                </a:solidFill>
                <a:effectLst>
                  <a:outerShdw blurRad="38100" dist="38100" dir="2700000" algn="tl">
                    <a:srgbClr val="000000">
                      <a:alpha val="43137"/>
                    </a:srgbClr>
                  </a:outerShdw>
                </a:effectLst>
              </a:rPr>
              <a:t>бөлімінің азаматтық бюджетің  </a:t>
            </a:r>
            <a:r>
              <a:rPr lang="kk-KZ" sz="3200" b="1" i="0" dirty="0" smtClean="0">
                <a:solidFill>
                  <a:srgbClr val="FF0000"/>
                </a:solidFill>
                <a:effectLst>
                  <a:outerShdw blurRad="38100" dist="38100" dir="2700000" algn="tl">
                    <a:srgbClr val="000000">
                      <a:alpha val="43137"/>
                    </a:srgbClr>
                  </a:outerShdw>
                </a:effectLst>
              </a:rPr>
              <a:t>ақпан айының 2020 </a:t>
            </a:r>
            <a:r>
              <a:rPr lang="kk-KZ" sz="3200" b="1" i="0" smtClean="0">
                <a:solidFill>
                  <a:srgbClr val="FF0000"/>
                </a:solidFill>
                <a:effectLst>
                  <a:outerShdw blurRad="38100" dist="38100" dir="2700000" algn="tl">
                    <a:srgbClr val="000000">
                      <a:alpha val="43137"/>
                    </a:srgbClr>
                  </a:outerShdw>
                </a:effectLst>
              </a:rPr>
              <a:t>жыл орындалу. </a:t>
            </a:r>
            <a:r>
              <a:rPr lang="kk-KZ" sz="3200" b="1" i="0" dirty="0" smtClean="0">
                <a:solidFill>
                  <a:srgbClr val="FF0000"/>
                </a:solidFill>
                <a:effectLst>
                  <a:outerShdw blurRad="38100" dist="38100" dir="2700000" algn="tl">
                    <a:srgbClr val="000000">
                      <a:alpha val="43137"/>
                    </a:srgbClr>
                  </a:outerShdw>
                </a:effectLst>
              </a:rPr>
              <a:t/>
            </a:r>
            <a:br>
              <a:rPr lang="kk-KZ" sz="3200" b="1" i="0" dirty="0" smtClean="0">
                <a:solidFill>
                  <a:srgbClr val="FF0000"/>
                </a:solidFill>
                <a:effectLst>
                  <a:outerShdw blurRad="38100" dist="38100" dir="2700000" algn="tl">
                    <a:srgbClr val="000000">
                      <a:alpha val="43137"/>
                    </a:srgbClr>
                  </a:outerShdw>
                </a:effectLst>
              </a:rPr>
            </a:br>
            <a:endParaRPr lang="nl-NL" sz="3200" b="1" i="0" dirty="0" smtClean="0">
              <a:solidFill>
                <a:srgbClr val="FF0000"/>
              </a:solidFill>
              <a:effectLst>
                <a:outerShdw blurRad="38100" dist="38100" dir="2700000" algn="tl">
                  <a:srgbClr val="000000">
                    <a:alpha val="43137"/>
                  </a:srgbClr>
                </a:outerShdw>
              </a:effectLst>
            </a:endParaRPr>
          </a:p>
        </p:txBody>
      </p:sp>
      <p:sp>
        <p:nvSpPr>
          <p:cNvPr id="5123" name="Rectangle 3"/>
          <p:cNvSpPr>
            <a:spLocks noChangeArrowheads="1"/>
          </p:cNvSpPr>
          <p:nvPr/>
        </p:nvSpPr>
        <p:spPr bwMode="auto">
          <a:xfrm>
            <a:off x="2332831" y="4365104"/>
            <a:ext cx="7253287" cy="863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a:spcBef>
                <a:spcPct val="20000"/>
              </a:spcBef>
              <a:buBlip>
                <a:blip r:embed="rId3"/>
              </a:buBlip>
              <a:defRPr sz="3200">
                <a:solidFill>
                  <a:schemeClr val="tx1"/>
                </a:solidFill>
                <a:latin typeface="Tahoma" panose="020B060403050404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lgn="ctr" eaLnBrk="1" hangingPunct="1">
              <a:spcBef>
                <a:spcPct val="0"/>
              </a:spcBef>
              <a:buFontTx/>
              <a:buNone/>
            </a:pPr>
            <a:endParaRPr lang="nl-NL" sz="1900" b="1">
              <a:latin typeface="Arial" panose="020B0604020202020204" pitchFamily="34" charset="0"/>
            </a:endParaRPr>
          </a:p>
        </p:txBody>
      </p:sp>
      <p:sp>
        <p:nvSpPr>
          <p:cNvPr id="5124" name="Text Box 4"/>
          <p:cNvSpPr txBox="1">
            <a:spLocks noChangeArrowheads="1"/>
          </p:cNvSpPr>
          <p:nvPr/>
        </p:nvSpPr>
        <p:spPr bwMode="auto">
          <a:xfrm>
            <a:off x="952500" y="65897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3"/>
              </a:buBlip>
              <a:defRPr sz="3200">
                <a:solidFill>
                  <a:schemeClr val="tx1"/>
                </a:solidFill>
                <a:latin typeface="Tahoma" panose="020B060403050404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eaLnBrk="1" hangingPunct="1">
              <a:spcBef>
                <a:spcPct val="0"/>
              </a:spcBef>
              <a:buFontTx/>
              <a:buNone/>
            </a:pPr>
            <a:endParaRPr lang="ru-RU" sz="1800">
              <a:latin typeface="Arial" panose="020B0604020202020204" pitchFamily="34" charset="0"/>
            </a:endParaRPr>
          </a:p>
        </p:txBody>
      </p:sp>
      <p:sp>
        <p:nvSpPr>
          <p:cNvPr id="5125" name="Text Box 5"/>
          <p:cNvSpPr txBox="1">
            <a:spLocks noChangeArrowheads="1"/>
          </p:cNvSpPr>
          <p:nvPr/>
        </p:nvSpPr>
        <p:spPr bwMode="auto">
          <a:xfrm>
            <a:off x="5867400" y="26558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3"/>
              </a:buBlip>
              <a:defRPr sz="3200">
                <a:solidFill>
                  <a:schemeClr val="tx1"/>
                </a:solidFill>
                <a:latin typeface="Tahoma" panose="020B060403050404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eaLnBrk="1" hangingPunct="1">
              <a:spcBef>
                <a:spcPct val="0"/>
              </a:spcBef>
              <a:buFontTx/>
              <a:buNone/>
            </a:pPr>
            <a:endParaRPr lang="ru-RU" sz="1800">
              <a:latin typeface="Arial" panose="020B0604020202020204" pitchFamily="34" charset="0"/>
            </a:endParaRPr>
          </a:p>
        </p:txBody>
      </p:sp>
      <p:sp>
        <p:nvSpPr>
          <p:cNvPr id="5126" name="Text Box 6"/>
          <p:cNvSpPr txBox="1">
            <a:spLocks noChangeArrowheads="1"/>
          </p:cNvSpPr>
          <p:nvPr/>
        </p:nvSpPr>
        <p:spPr bwMode="auto">
          <a:xfrm>
            <a:off x="5634038" y="215265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3"/>
              </a:buBlip>
              <a:defRPr sz="3200">
                <a:solidFill>
                  <a:schemeClr val="tx1"/>
                </a:solidFill>
                <a:latin typeface="Tahoma" panose="020B060403050404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eaLnBrk="1" hangingPunct="1">
              <a:spcBef>
                <a:spcPct val="0"/>
              </a:spcBef>
              <a:buFontTx/>
              <a:buNone/>
            </a:pPr>
            <a:endParaRPr lang="ru-RU" sz="1800">
              <a:latin typeface="Arial" panose="020B0604020202020204" pitchFamily="34" charset="0"/>
            </a:endParaRPr>
          </a:p>
        </p:txBody>
      </p:sp>
      <p:sp>
        <p:nvSpPr>
          <p:cNvPr id="5127" name="Text Box 7"/>
          <p:cNvSpPr txBox="1">
            <a:spLocks noChangeArrowheads="1"/>
          </p:cNvSpPr>
          <p:nvPr/>
        </p:nvSpPr>
        <p:spPr bwMode="auto">
          <a:xfrm>
            <a:off x="6051550" y="2655888"/>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3"/>
              </a:buBlip>
              <a:defRPr sz="3200">
                <a:solidFill>
                  <a:schemeClr val="tx1"/>
                </a:solidFill>
                <a:latin typeface="Tahoma" panose="020B060403050404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eaLnBrk="1" hangingPunct="1">
              <a:spcBef>
                <a:spcPct val="0"/>
              </a:spcBef>
              <a:buFontTx/>
              <a:buNone/>
            </a:pPr>
            <a:endParaRPr lang="ru-RU" sz="1800">
              <a:latin typeface="Arial" panose="020B0604020202020204" pitchFamily="34" charset="0"/>
            </a:endParaRPr>
          </a:p>
        </p:txBody>
      </p:sp>
      <p:sp>
        <p:nvSpPr>
          <p:cNvPr id="5128" name="Text Box 8"/>
          <p:cNvSpPr txBox="1">
            <a:spLocks noChangeArrowheads="1"/>
          </p:cNvSpPr>
          <p:nvPr/>
        </p:nvSpPr>
        <p:spPr bwMode="auto">
          <a:xfrm>
            <a:off x="3368824" y="5842426"/>
            <a:ext cx="3167063"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Blip>
                <a:blip r:embed="rId3"/>
              </a:buBlip>
              <a:defRPr sz="3200">
                <a:solidFill>
                  <a:schemeClr val="tx1"/>
                </a:solidFill>
                <a:latin typeface="Tahoma" panose="020B060403050404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lgn="ctr" eaLnBrk="1" hangingPunct="1">
              <a:spcBef>
                <a:spcPct val="50000"/>
              </a:spcBef>
              <a:buFontTx/>
              <a:buNone/>
            </a:pPr>
            <a:r>
              <a:rPr lang="kk-KZ" sz="2400" b="1" dirty="0" smtClean="0">
                <a:latin typeface="Times New Roman" panose="02020603050405020304" pitchFamily="18" charset="0"/>
              </a:rPr>
              <a:t>Балпық би ауылы 2020ж</a:t>
            </a:r>
            <a:r>
              <a:rPr lang="ru-RU" sz="2400" b="1" dirty="0">
                <a:latin typeface="Times New Roman" panose="02020603050405020304" pitchFamily="18" charset="0"/>
              </a:rPr>
              <a:t>.</a:t>
            </a:r>
          </a:p>
        </p:txBody>
      </p:sp>
      <p:sp>
        <p:nvSpPr>
          <p:cNvPr id="5129" name="Text Box 9"/>
          <p:cNvSpPr txBox="1">
            <a:spLocks noChangeArrowheads="1"/>
          </p:cNvSpPr>
          <p:nvPr/>
        </p:nvSpPr>
        <p:spPr bwMode="auto">
          <a:xfrm>
            <a:off x="7885113" y="62579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3"/>
              </a:buBlip>
              <a:defRPr sz="3200">
                <a:solidFill>
                  <a:schemeClr val="tx1"/>
                </a:solidFill>
                <a:latin typeface="Tahoma" panose="020B060403050404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eaLnBrk="1" hangingPunct="1">
              <a:spcBef>
                <a:spcPct val="0"/>
              </a:spcBef>
              <a:buFontTx/>
              <a:buNone/>
            </a:pPr>
            <a:endParaRPr lang="ru-RU" sz="2400">
              <a:latin typeface="Times New Roman" panose="02020603050405020304" pitchFamily="18" charset="0"/>
            </a:endParaRPr>
          </a:p>
        </p:txBody>
      </p:sp>
      <p:sp>
        <p:nvSpPr>
          <p:cNvPr id="5131" name="Text Box 12"/>
          <p:cNvSpPr txBox="1">
            <a:spLocks noChangeArrowheads="1"/>
          </p:cNvSpPr>
          <p:nvPr/>
        </p:nvSpPr>
        <p:spPr bwMode="auto">
          <a:xfrm>
            <a:off x="8748713" y="-268288"/>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Blip>
                <a:blip r:embed="rId3"/>
              </a:buBlip>
              <a:defRPr sz="3200">
                <a:solidFill>
                  <a:schemeClr val="tx1"/>
                </a:solidFill>
                <a:latin typeface="Tahoma" panose="020B0604030504040204" pitchFamily="34" charset="0"/>
              </a:defRPr>
            </a:lvl1pPr>
            <a:lvl2pPr marL="742950" indent="-285750">
              <a:spcBef>
                <a:spcPct val="20000"/>
              </a:spcBef>
              <a:buSzPct val="75000"/>
              <a:buBlip>
                <a:blip r:embed="rId4"/>
              </a:buBlip>
              <a:defRPr sz="2800">
                <a:solidFill>
                  <a:schemeClr val="tx1"/>
                </a:solidFill>
                <a:latin typeface="Tahoma" panose="020B0604030504040204" pitchFamily="34" charset="0"/>
              </a:defRPr>
            </a:lvl2pPr>
            <a:lvl3pPr marL="1143000" indent="-228600">
              <a:spcBef>
                <a:spcPct val="20000"/>
              </a:spcBef>
              <a:buChar char="•"/>
              <a:defRPr sz="2400">
                <a:solidFill>
                  <a:schemeClr val="tx1"/>
                </a:solidFill>
                <a:latin typeface="Tahoma" panose="020B0604030504040204" pitchFamily="34" charset="0"/>
              </a:defRPr>
            </a:lvl3pPr>
            <a:lvl4pPr marL="1600200" indent="-228600">
              <a:spcBef>
                <a:spcPct val="20000"/>
              </a:spcBef>
              <a:buChar char="–"/>
              <a:defRPr sz="2000">
                <a:solidFill>
                  <a:schemeClr val="tx1"/>
                </a:solidFill>
                <a:latin typeface="Tahoma" panose="020B0604030504040204" pitchFamily="34" charset="0"/>
              </a:defRPr>
            </a:lvl4pPr>
            <a:lvl5pPr marL="2057400" indent="-228600">
              <a:spcBef>
                <a:spcPct val="20000"/>
              </a:spcBef>
              <a:buClr>
                <a:schemeClr val="tx2"/>
              </a:buClr>
              <a:buChar char="–"/>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2"/>
              </a:buClr>
              <a:buChar char="–"/>
              <a:defRPr sz="2000">
                <a:solidFill>
                  <a:schemeClr val="tx1"/>
                </a:solidFill>
                <a:latin typeface="Tahoma" panose="020B0604030504040204" pitchFamily="34" charset="0"/>
              </a:defRPr>
            </a:lvl9pPr>
          </a:lstStyle>
          <a:p>
            <a:pPr>
              <a:spcBef>
                <a:spcPct val="0"/>
              </a:spcBef>
              <a:buFontTx/>
              <a:buNone/>
            </a:pPr>
            <a:endParaRPr lang="ru-RU" sz="1800">
              <a:latin typeface="Arial" panose="020B0604020202020204" pitchFamily="34" charset="0"/>
            </a:endParaRPr>
          </a:p>
        </p:txBody>
      </p:sp>
      <p:sp>
        <p:nvSpPr>
          <p:cNvPr id="15362" name="AutoShape 2" descr="C:\Users\Econ\Desktop\%D0%BF%D1%80%D0%BE%D0%B5%D0%BA%D1%82 %D0%B1%D1%8E%D0%B4%D0%B6%D0%B5%D1%82%D0%B0 %D0%BD%D0%B0 2019 %D0%B3%D0%BE%D0%B4%D1%80%D0%B0%D0%B9 %D0%B1%D1%8E%D0%B4%D0%B6%D0%B5%D1%82\%D0%B3%D1%80%D0%B0%D0%B6%D0%B4%D0%B0%D0%BD%D1%81%D0%BA%D0%B8%D0%B9 %D0%B1%D1%8E%D0%B4%D0%B6%D0%B5%D1%82 2019 %D0%B3\s120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4" name="AutoShape 4" descr="C:\Users\Econ\Desktop\%D0%BF%D1%80%D0%BE%D0%B5%D0%BA%D1%82 %D0%B1%D1%8E%D0%B4%D0%B6%D0%B5%D1%82%D0%B0 %D0%BD%D0%B0 2019 %D0%B3%D0%BE%D0%B4%D1%80%D0%B0%D0%B9 %D0%B1%D1%8E%D0%B4%D0%B6%D0%B5%D1%82\%D0%B3%D1%80%D0%B0%D0%B6%D0%B4%D0%B0%D0%BD%D1%81%D0%BA%D0%B8%D0%B9 %D0%B1%D1%8E%D0%B4%D0%B6%D0%B5%D1%82 2019 %D0%B3\s120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6" name="AutoShape 6" descr="C:\Users\Econ\Desktop\%D0%BF%D1%80%D0%BE%D0%B5%D0%BA%D1%82 %D0%B1%D1%8E%D0%B4%D0%B6%D0%B5%D1%82%D0%B0 %D0%BD%D0%B0 2019 %D0%B3%D0%BE%D0%B4%D1%80%D0%B0%D0%B9 %D0%B1%D1%8E%D0%B4%D0%B6%D0%B5%D1%82\%D0%B3%D1%80%D0%B0%D0%B6%D0%B4%D0%B0%D0%BD%D1%81%D0%BA%D0%B8%D0%B9 %D0%B1%D1%8E%D0%B4%D0%B6%D0%B5%D1%82 2019 %D0%B3\s120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8" name="AutoShape 8" descr="C:\Users\Econ\Desktop\%D0%BF%D1%80%D0%BE%D0%B5%D0%BA%D1%82 %D0%B1%D1%8E%D0%B4%D0%B6%D0%B5%D1%82%D0%B0 %D0%BD%D0%B0 2019 %D0%B3%D0%BE%D0%B4%D1%80%D0%B0%D0%B9 %D0%B1%D1%8E%D0%B4%D0%B6%D0%B5%D1%82\%D0%B3%D1%80%D0%B0%D0%B6%D0%B4%D0%B0%D0%BD%D1%81%D0%BA%D0%B8%D0%B9 %D0%B1%D1%8E%D0%B4%D0%B6%D0%B5%D1%82 2019 %D0%B3\s120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70" name="AutoShape 10" descr="C:\Users\Econ\Desktop\%D0%BF%D1%80%D0%BE%D0%B5%D0%BA%D1%82 %D0%B1%D1%8E%D0%B4%D0%B6%D0%B5%D1%82%D0%B0 %D0%BD%D0%B0 2019 %D0%B3%D0%BE%D0%B4%D1%80%D0%B0%D0%B9 %D0%B1%D1%8E%D0%B4%D0%B6%D0%B5%D1%82\%D0%B3%D1%80%D0%B0%D0%B6%D0%B4%D0%B0%D0%BD%D1%81%D0%BA%D0%B8%D0%B9 %D0%B1%D1%8E%D0%B4%D0%B6%D0%B5%D1%82 2019 %D0%B3\s1200.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1375234"/>
                                        </p:tgtEl>
                                        <p:attrNameLst>
                                          <p:attrName>style.visibility</p:attrName>
                                        </p:attrNameLst>
                                      </p:cBhvr>
                                      <p:to>
                                        <p:strVal val="visible"/>
                                      </p:to>
                                    </p:set>
                                    <p:anim calcmode="lin" valueType="num">
                                      <p:cBhvr>
                                        <p:cTn id="7" dur="1000" fill="hold"/>
                                        <p:tgtEl>
                                          <p:spTgt spid="1375234"/>
                                        </p:tgtEl>
                                        <p:attrNameLst>
                                          <p:attrName>ppt_x</p:attrName>
                                        </p:attrNameLst>
                                      </p:cBhvr>
                                      <p:tavLst>
                                        <p:tav tm="0">
                                          <p:val>
                                            <p:strVal val="#ppt_x-.2"/>
                                          </p:val>
                                        </p:tav>
                                        <p:tav tm="100000">
                                          <p:val>
                                            <p:strVal val="#ppt_x"/>
                                          </p:val>
                                        </p:tav>
                                      </p:tavLst>
                                    </p:anim>
                                    <p:anim calcmode="lin" valueType="num">
                                      <p:cBhvr>
                                        <p:cTn id="8" dur="1000" fill="hold"/>
                                        <p:tgtEl>
                                          <p:spTgt spid="137523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375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523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92560" y="1268760"/>
            <a:ext cx="4032448" cy="2862322"/>
          </a:xfrm>
          <a:prstGeom prst="rect">
            <a:avLst/>
          </a:prstGeom>
        </p:spPr>
        <p:txBody>
          <a:bodyPr wrap="square">
            <a:spAutoFit/>
          </a:bodyPr>
          <a:lstStyle/>
          <a:p>
            <a:r>
              <a:rPr lang="ru-RU" i="1" dirty="0" err="1">
                <a:solidFill>
                  <a:srgbClr val="FF0000"/>
                </a:solidFill>
              </a:rPr>
              <a:t>Жануарлардың</a:t>
            </a:r>
            <a:r>
              <a:rPr lang="ru-RU" i="1" dirty="0">
                <a:solidFill>
                  <a:srgbClr val="FF0000"/>
                </a:solidFill>
              </a:rPr>
              <a:t> </a:t>
            </a:r>
            <a:r>
              <a:rPr lang="ru-RU" i="1" dirty="0" err="1">
                <a:solidFill>
                  <a:srgbClr val="FF0000"/>
                </a:solidFill>
              </a:rPr>
              <a:t>энзоотиялық</a:t>
            </a:r>
            <a:r>
              <a:rPr lang="ru-RU" i="1" dirty="0">
                <a:solidFill>
                  <a:srgbClr val="FF0000"/>
                </a:solidFill>
              </a:rPr>
              <a:t> </a:t>
            </a:r>
            <a:r>
              <a:rPr lang="ru-RU" i="1" dirty="0" err="1">
                <a:solidFill>
                  <a:srgbClr val="FF0000"/>
                </a:solidFill>
              </a:rPr>
              <a:t>аурулары</a:t>
            </a:r>
            <a:r>
              <a:rPr lang="ru-RU" i="1" dirty="0">
                <a:solidFill>
                  <a:srgbClr val="FF0000"/>
                </a:solidFill>
              </a:rPr>
              <a:t> </a:t>
            </a:r>
            <a:r>
              <a:rPr lang="ru-RU" i="1" dirty="0" err="1">
                <a:solidFill>
                  <a:srgbClr val="FF0000"/>
                </a:solidFill>
              </a:rPr>
              <a:t>бойынша</a:t>
            </a:r>
            <a:r>
              <a:rPr lang="ru-RU" i="1" dirty="0">
                <a:solidFill>
                  <a:srgbClr val="FF0000"/>
                </a:solidFill>
              </a:rPr>
              <a:t> </a:t>
            </a:r>
            <a:r>
              <a:rPr lang="ru-RU" i="1" dirty="0" err="1">
                <a:solidFill>
                  <a:srgbClr val="FF0000"/>
                </a:solidFill>
              </a:rPr>
              <a:t>ветеринариялық</a:t>
            </a:r>
            <a:r>
              <a:rPr lang="ru-RU" i="1" dirty="0">
                <a:solidFill>
                  <a:srgbClr val="FF0000"/>
                </a:solidFill>
              </a:rPr>
              <a:t> </a:t>
            </a:r>
            <a:r>
              <a:rPr lang="ru-RU" i="1" dirty="0" err="1">
                <a:solidFill>
                  <a:srgbClr val="FF0000"/>
                </a:solidFill>
              </a:rPr>
              <a:t>іс-шараларды</a:t>
            </a:r>
            <a:r>
              <a:rPr lang="ru-RU" i="1" dirty="0">
                <a:solidFill>
                  <a:srgbClr val="FF0000"/>
                </a:solidFill>
              </a:rPr>
              <a:t> </a:t>
            </a:r>
            <a:r>
              <a:rPr lang="ru-RU" i="1" dirty="0" err="1">
                <a:solidFill>
                  <a:srgbClr val="FF0000"/>
                </a:solidFill>
              </a:rPr>
              <a:t>жүргізу</a:t>
            </a:r>
            <a:r>
              <a:rPr lang="ru-RU" i="1" dirty="0">
                <a:solidFill>
                  <a:srgbClr val="FF0000"/>
                </a:solidFill>
              </a:rPr>
              <a:t> </a:t>
            </a:r>
            <a:r>
              <a:rPr lang="ru-RU" i="1" dirty="0" err="1">
                <a:solidFill>
                  <a:srgbClr val="FF0000"/>
                </a:solidFill>
              </a:rPr>
              <a:t>бағдарламасы</a:t>
            </a:r>
            <a:r>
              <a:rPr lang="ru-RU" i="1" dirty="0">
                <a:solidFill>
                  <a:srgbClr val="FF0000"/>
                </a:solidFill>
              </a:rPr>
              <a:t> </a:t>
            </a:r>
            <a:r>
              <a:rPr lang="ru-RU" i="1" dirty="0" err="1">
                <a:solidFill>
                  <a:srgbClr val="FF0000"/>
                </a:solidFill>
              </a:rPr>
              <a:t>бойынша</a:t>
            </a:r>
            <a:r>
              <a:rPr lang="ru-RU" i="1" dirty="0">
                <a:solidFill>
                  <a:srgbClr val="FF0000"/>
                </a:solidFill>
              </a:rPr>
              <a:t> 2017 </a:t>
            </a:r>
            <a:r>
              <a:rPr lang="ru-RU" i="1" dirty="0" err="1">
                <a:solidFill>
                  <a:srgbClr val="FF0000"/>
                </a:solidFill>
              </a:rPr>
              <a:t>жылда</a:t>
            </a:r>
            <a:r>
              <a:rPr lang="ru-RU" i="1" dirty="0">
                <a:solidFill>
                  <a:srgbClr val="FF0000"/>
                </a:solidFill>
              </a:rPr>
              <a:t> 496,0 тенге </a:t>
            </a:r>
            <a:r>
              <a:rPr lang="ru-RU" i="1" dirty="0" smtClean="0">
                <a:solidFill>
                  <a:srgbClr val="FF0000"/>
                </a:solidFill>
              </a:rPr>
              <a:t>,жарты </a:t>
            </a:r>
            <a:r>
              <a:rPr lang="ru-RU" i="1" dirty="0" err="1" smtClean="0">
                <a:solidFill>
                  <a:srgbClr val="FF0000"/>
                </a:solidFill>
              </a:rPr>
              <a:t>жылдын</a:t>
            </a:r>
            <a:r>
              <a:rPr lang="ru-RU" i="1" dirty="0" smtClean="0">
                <a:solidFill>
                  <a:srgbClr val="FF0000"/>
                </a:solidFill>
              </a:rPr>
              <a:t> игеріліу-126,98 </a:t>
            </a:r>
            <a:r>
              <a:rPr lang="ru-RU" i="1" dirty="0" err="1" smtClean="0">
                <a:solidFill>
                  <a:srgbClr val="FF0000"/>
                </a:solidFill>
              </a:rPr>
              <a:t>мың</a:t>
            </a:r>
            <a:r>
              <a:rPr lang="ru-RU" i="1" dirty="0" smtClean="0">
                <a:solidFill>
                  <a:srgbClr val="FF0000"/>
                </a:solidFill>
              </a:rPr>
              <a:t> </a:t>
            </a:r>
            <a:r>
              <a:rPr lang="ru-RU" i="1" dirty="0" err="1" smtClean="0">
                <a:solidFill>
                  <a:srgbClr val="FF0000"/>
                </a:solidFill>
              </a:rPr>
              <a:t>теңге</a:t>
            </a:r>
            <a:r>
              <a:rPr lang="ru-RU" i="1" dirty="0" smtClean="0">
                <a:solidFill>
                  <a:srgbClr val="FF0000"/>
                </a:solidFill>
              </a:rPr>
              <a:t>, </a:t>
            </a:r>
            <a:r>
              <a:rPr lang="ru-RU" i="1" dirty="0">
                <a:solidFill>
                  <a:srgbClr val="FF0000"/>
                </a:solidFill>
              </a:rPr>
              <a:t>2018 </a:t>
            </a:r>
            <a:r>
              <a:rPr lang="ru-RU" i="1" dirty="0" err="1">
                <a:solidFill>
                  <a:srgbClr val="FF0000"/>
                </a:solidFill>
              </a:rPr>
              <a:t>жылда</a:t>
            </a:r>
            <a:r>
              <a:rPr lang="ru-RU" i="1" dirty="0">
                <a:solidFill>
                  <a:srgbClr val="FF0000"/>
                </a:solidFill>
              </a:rPr>
              <a:t> -496,0 </a:t>
            </a:r>
            <a:r>
              <a:rPr lang="ru-RU" i="1" dirty="0" err="1">
                <a:solidFill>
                  <a:srgbClr val="FF0000"/>
                </a:solidFill>
              </a:rPr>
              <a:t>мың</a:t>
            </a:r>
            <a:r>
              <a:rPr lang="ru-RU" i="1" dirty="0">
                <a:solidFill>
                  <a:srgbClr val="FF0000"/>
                </a:solidFill>
              </a:rPr>
              <a:t> тенге, 2019 </a:t>
            </a:r>
            <a:r>
              <a:rPr lang="ru-RU" i="1" dirty="0" err="1">
                <a:solidFill>
                  <a:srgbClr val="FF0000"/>
                </a:solidFill>
              </a:rPr>
              <a:t>жылға</a:t>
            </a:r>
            <a:r>
              <a:rPr lang="ru-RU" i="1" dirty="0">
                <a:solidFill>
                  <a:srgbClr val="FF0000"/>
                </a:solidFill>
              </a:rPr>
              <a:t> – 741,0  </a:t>
            </a:r>
            <a:r>
              <a:rPr lang="ru-RU" i="1" dirty="0" err="1">
                <a:solidFill>
                  <a:srgbClr val="FF0000"/>
                </a:solidFill>
              </a:rPr>
              <a:t>мың</a:t>
            </a:r>
            <a:r>
              <a:rPr lang="ru-RU" i="1" dirty="0">
                <a:solidFill>
                  <a:srgbClr val="FF0000"/>
                </a:solidFill>
              </a:rPr>
              <a:t> </a:t>
            </a:r>
            <a:r>
              <a:rPr lang="ru-RU" i="1" dirty="0" err="1">
                <a:solidFill>
                  <a:srgbClr val="FF0000"/>
                </a:solidFill>
              </a:rPr>
              <a:t>теңгені</a:t>
            </a:r>
            <a:r>
              <a:rPr lang="ru-RU" i="1" dirty="0">
                <a:solidFill>
                  <a:srgbClr val="FF0000"/>
                </a:solidFill>
              </a:rPr>
              <a:t> </a:t>
            </a:r>
            <a:r>
              <a:rPr lang="ru-RU" i="1" dirty="0" err="1">
                <a:solidFill>
                  <a:srgbClr val="FF0000"/>
                </a:solidFill>
              </a:rPr>
              <a:t>болінді</a:t>
            </a:r>
            <a:r>
              <a:rPr lang="ru-RU" i="1" dirty="0">
                <a:solidFill>
                  <a:srgbClr val="FF0000"/>
                </a:solidFill>
              </a:rPr>
              <a:t> </a:t>
            </a:r>
            <a:r>
              <a:rPr lang="ru-RU" i="1" dirty="0" err="1">
                <a:solidFill>
                  <a:srgbClr val="FF0000"/>
                </a:solidFill>
              </a:rPr>
              <a:t>және</a:t>
            </a:r>
            <a:r>
              <a:rPr lang="ru-RU" i="1" dirty="0">
                <a:solidFill>
                  <a:srgbClr val="FF0000"/>
                </a:solidFill>
              </a:rPr>
              <a:t> 100 </a:t>
            </a:r>
            <a:r>
              <a:rPr lang="ru-RU" i="1" dirty="0" err="1">
                <a:solidFill>
                  <a:srgbClr val="FF0000"/>
                </a:solidFill>
              </a:rPr>
              <a:t>пайыз</a:t>
            </a:r>
            <a:r>
              <a:rPr lang="ru-RU" i="1" dirty="0">
                <a:solidFill>
                  <a:srgbClr val="FF0000"/>
                </a:solidFill>
              </a:rPr>
              <a:t> </a:t>
            </a:r>
            <a:r>
              <a:rPr lang="ru-RU" i="1" dirty="0" err="1">
                <a:solidFill>
                  <a:srgbClr val="FF0000"/>
                </a:solidFill>
              </a:rPr>
              <a:t>игерілді</a:t>
            </a:r>
            <a:r>
              <a:rPr lang="ru-RU" i="1" dirty="0">
                <a:solidFill>
                  <a:srgbClr val="FF0000"/>
                </a:solidFill>
              </a:rPr>
              <a:t>.</a:t>
            </a: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7882" y="836712"/>
            <a:ext cx="7903080" cy="5328592"/>
          </a:xfrm>
          <a:prstGeom prst="rect">
            <a:avLst/>
          </a:prstGeom>
          <a:ln>
            <a:noFill/>
          </a:ln>
          <a:effectLst>
            <a:softEdge rad="112500"/>
          </a:effectLst>
        </p:spPr>
      </p:pic>
      <p:sp>
        <p:nvSpPr>
          <p:cNvPr id="4" name="Прямоугольник 3"/>
          <p:cNvSpPr/>
          <p:nvPr/>
        </p:nvSpPr>
        <p:spPr>
          <a:xfrm>
            <a:off x="1280592" y="1052736"/>
            <a:ext cx="5616624" cy="1477328"/>
          </a:xfrm>
          <a:prstGeom prst="rect">
            <a:avLst/>
          </a:prstGeom>
        </p:spPr>
        <p:style>
          <a:lnRef idx="1">
            <a:schemeClr val="accent1"/>
          </a:lnRef>
          <a:fillRef idx="3">
            <a:schemeClr val="accent1"/>
          </a:fillRef>
          <a:effectRef idx="2">
            <a:schemeClr val="accent1"/>
          </a:effectRef>
          <a:fontRef idx="minor">
            <a:schemeClr val="lt1"/>
          </a:fontRef>
        </p:style>
        <p:txBody>
          <a:bodyPr wrap="square">
            <a:spAutoFit/>
          </a:bodyPr>
          <a:lstStyle/>
          <a:p>
            <a:r>
              <a:rPr lang="kk-KZ"/>
              <a:t>"Көксу ауданының мәдиниет және тілдері дамыту  бөлімі" мемлекеттік мекемесінің 2020 жылға арналған бюджеті 260 862,0 мың теңгені құрайды 29 ақпан айында 2020 жылда игерілген қаражат 28 207,27 мың теңге  оның ішінде:</a:t>
            </a:r>
            <a:endParaRPr lang="ru-RU"/>
          </a:p>
        </p:txBody>
      </p:sp>
      <p:sp>
        <p:nvSpPr>
          <p:cNvPr id="5" name="Прямоугольник 4"/>
          <p:cNvSpPr/>
          <p:nvPr/>
        </p:nvSpPr>
        <p:spPr>
          <a:xfrm>
            <a:off x="2476500" y="2690336"/>
            <a:ext cx="4953000" cy="1477328"/>
          </a:xfrm>
          <a:prstGeom prst="rect">
            <a:avLst/>
          </a:prstGeom>
        </p:spPr>
        <p:txBody>
          <a:bodyPr>
            <a:spAutoFit/>
          </a:bodyPr>
          <a:lstStyle/>
          <a:p>
            <a:r>
              <a:rPr lang="kk-KZ" dirty="0">
                <a:solidFill>
                  <a:srgbClr val="FFFF00"/>
                </a:solidFill>
              </a:rPr>
              <a:t>2020 жылы – 7 885,0 мың теңге </a:t>
            </a:r>
            <a:r>
              <a:rPr lang="kk-KZ" dirty="0" smtClean="0">
                <a:solidFill>
                  <a:srgbClr val="FFFF00"/>
                </a:solidFill>
              </a:rPr>
              <a:t>бөлінді,игерілген </a:t>
            </a:r>
            <a:r>
              <a:rPr lang="kk-KZ" dirty="0">
                <a:solidFill>
                  <a:srgbClr val="FFFF00"/>
                </a:solidFill>
              </a:rPr>
              <a:t>1254,27 мың </a:t>
            </a:r>
            <a:r>
              <a:rPr lang="kk-KZ" dirty="0" smtClean="0">
                <a:solidFill>
                  <a:srgbClr val="FFFF00"/>
                </a:solidFill>
              </a:rPr>
              <a:t>теңге </a:t>
            </a:r>
            <a:r>
              <a:rPr lang="kk-KZ" dirty="0">
                <a:solidFill>
                  <a:srgbClr val="FFFF00"/>
                </a:solidFill>
              </a:rPr>
              <a:t>"жергілікті деңгейде мәдиниет және тілдері дамыту  саласындағы мемлекеттік саясатты іске асыру бойынша қызметтер</a:t>
            </a:r>
            <a:endParaRPr lang="ru-RU" dirty="0">
              <a:solidFill>
                <a:srgbClr val="FFFF00"/>
              </a:solidFill>
            </a:endParaRPr>
          </a:p>
        </p:txBody>
      </p:sp>
    </p:spTree>
    <p:extLst>
      <p:ext uri="{BB962C8B-B14F-4D97-AF65-F5344CB8AC3E}">
        <p14:creationId xmlns:p14="http://schemas.microsoft.com/office/powerpoint/2010/main" val="2611560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560" y="871268"/>
            <a:ext cx="7897215" cy="5256584"/>
          </a:xfrm>
          <a:prstGeom prst="rect">
            <a:avLst/>
          </a:prstGeom>
          <a:ln>
            <a:noFill/>
          </a:ln>
          <a:effectLst>
            <a:softEdge rad="112500"/>
          </a:effectLst>
        </p:spPr>
      </p:pic>
      <p:sp>
        <p:nvSpPr>
          <p:cNvPr id="2" name="Прямоугольник 1"/>
          <p:cNvSpPr/>
          <p:nvPr/>
        </p:nvSpPr>
        <p:spPr>
          <a:xfrm>
            <a:off x="1172579" y="900850"/>
            <a:ext cx="7537175" cy="64633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r>
              <a:rPr lang="kk-KZ" dirty="0">
                <a:solidFill>
                  <a:srgbClr val="FF0000"/>
                </a:solidFill>
              </a:rPr>
              <a:t>"Мәдени-демалыс жұмысын қолдау" бағдарламасына 2020 жылда- 248 942,0 мың </a:t>
            </a:r>
            <a:r>
              <a:rPr lang="kk-KZ" dirty="0" smtClean="0">
                <a:solidFill>
                  <a:srgbClr val="FF0000"/>
                </a:solidFill>
              </a:rPr>
              <a:t>теңге,бөлінді </a:t>
            </a:r>
            <a:r>
              <a:rPr lang="kk-KZ" dirty="0">
                <a:solidFill>
                  <a:srgbClr val="FF0000"/>
                </a:solidFill>
              </a:rPr>
              <a:t>26953,0 мың теңге </a:t>
            </a:r>
            <a:r>
              <a:rPr lang="kk-KZ" dirty="0" smtClean="0">
                <a:solidFill>
                  <a:srgbClr val="FF0000"/>
                </a:solidFill>
              </a:rPr>
              <a:t>төленді</a:t>
            </a:r>
            <a:r>
              <a:rPr lang="kk-KZ" dirty="0">
                <a:solidFill>
                  <a:srgbClr val="FF0000"/>
                </a:solidFill>
              </a:rPr>
              <a:t>.</a:t>
            </a:r>
            <a:endParaRPr lang="ru-RU" dirty="0">
              <a:solidFill>
                <a:srgbClr val="FF0000"/>
              </a:solidFill>
            </a:endParaRPr>
          </a:p>
        </p:txBody>
      </p:sp>
    </p:spTree>
    <p:extLst>
      <p:ext uri="{BB962C8B-B14F-4D97-AF65-F5344CB8AC3E}">
        <p14:creationId xmlns:p14="http://schemas.microsoft.com/office/powerpoint/2010/main" val="2627174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4568" y="764704"/>
            <a:ext cx="7920880" cy="5283165"/>
          </a:xfrm>
          <a:prstGeom prst="rect">
            <a:avLst/>
          </a:prstGeom>
          <a:ln>
            <a:noFill/>
          </a:ln>
          <a:effectLst>
            <a:softEdge rad="112500"/>
          </a:effectLst>
        </p:spPr>
      </p:pic>
      <p:sp>
        <p:nvSpPr>
          <p:cNvPr id="3" name="Прямоугольник 2"/>
          <p:cNvSpPr/>
          <p:nvPr/>
        </p:nvSpPr>
        <p:spPr>
          <a:xfrm>
            <a:off x="2576736" y="476672"/>
            <a:ext cx="6292924" cy="738664"/>
          </a:xfrm>
          <a:prstGeom prst="rect">
            <a:avLst/>
          </a:prstGeom>
        </p:spPr>
        <p:style>
          <a:lnRef idx="3">
            <a:schemeClr val="lt1"/>
          </a:lnRef>
          <a:fillRef idx="1">
            <a:schemeClr val="accent5"/>
          </a:fillRef>
          <a:effectRef idx="1">
            <a:schemeClr val="accent5"/>
          </a:effectRef>
          <a:fontRef idx="minor">
            <a:schemeClr val="lt1"/>
          </a:fontRef>
        </p:style>
        <p:txBody>
          <a:bodyPr wrap="square">
            <a:spAutoFit/>
          </a:bodyPr>
          <a:lstStyle/>
          <a:p>
            <a:r>
              <a:rPr lang="kk-KZ" sz="1400" dirty="0"/>
              <a:t>Мемлекеттік тілді және Қазақстан халқының басқа да тілдерін дамыту бағдарламасына 2020 жылы қаржылындыру бойынша 1035,00 мың теңге.</a:t>
            </a:r>
            <a:endParaRPr lang="ru-RU" sz="1400" dirty="0"/>
          </a:p>
        </p:txBody>
      </p:sp>
    </p:spTree>
    <p:extLst>
      <p:ext uri="{BB962C8B-B14F-4D97-AF65-F5344CB8AC3E}">
        <p14:creationId xmlns:p14="http://schemas.microsoft.com/office/powerpoint/2010/main" val="1151604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Объект 3"/>
          <p:cNvPicPr>
            <a:picLocks noChangeAspect="1"/>
          </p:cNvPicPr>
          <p:nvPr/>
        </p:nvPicPr>
        <p:blipFill>
          <a:blip r:embed="rId2" cstate="print"/>
          <a:stretch>
            <a:fillRect/>
          </a:stretch>
        </p:blipFill>
        <p:spPr>
          <a:xfrm>
            <a:off x="1496616" y="1196752"/>
            <a:ext cx="6424332" cy="4114800"/>
          </a:xfrm>
          <a:prstGeom prst="rect">
            <a:avLst/>
          </a:prstGeom>
          <a:ln>
            <a:noFill/>
          </a:ln>
          <a:effectLst>
            <a:softEdge rad="112500"/>
          </a:effectLst>
        </p:spPr>
      </p:pic>
      <p:sp>
        <p:nvSpPr>
          <p:cNvPr id="3" name="Прямоугольник 2"/>
          <p:cNvSpPr/>
          <p:nvPr/>
        </p:nvSpPr>
        <p:spPr>
          <a:xfrm>
            <a:off x="848544" y="5085184"/>
            <a:ext cx="7992888" cy="646331"/>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r>
              <a:rPr lang="kk-KZ" dirty="0"/>
              <a:t>Күрделі шығыстары подведомостных мекемелерінің және ұйымдастыру 2020 жылда  -3000,0 мың </a:t>
            </a:r>
            <a:r>
              <a:rPr lang="kk-KZ"/>
              <a:t>тенге </a:t>
            </a:r>
            <a:r>
              <a:rPr lang="kk-KZ" smtClean="0"/>
              <a:t>бөлінді</a:t>
            </a:r>
            <a:endParaRPr lang="ru-RU" dirty="0">
              <a:solidFill>
                <a:srgbClr val="0066FF"/>
              </a:solidFill>
            </a:endParaRPr>
          </a:p>
        </p:txBody>
      </p:sp>
    </p:spTree>
    <p:extLst>
      <p:ext uri="{BB962C8B-B14F-4D97-AF65-F5344CB8AC3E}">
        <p14:creationId xmlns:p14="http://schemas.microsoft.com/office/powerpoint/2010/main" val="426525393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Кнопка">
  <a:themeElements>
    <a:clrScheme name="Кнопка">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Кнопка">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Кнопка">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Pushpin</Template>
  <TotalTime>26350</TotalTime>
  <Words>148</Words>
  <Application>Microsoft Office PowerPoint</Application>
  <PresentationFormat>Лист A4 (210x297 мм)</PresentationFormat>
  <Paragraphs>9</Paragraphs>
  <Slides>5</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Кнопка</vt:lpstr>
      <vt:lpstr>Көксу ауданының  мәдинет және тілдерді дамыту бөлімінің азаматтық бюджетің  ақпан айының 2020 жыл орындалу.  </vt:lpstr>
      <vt:lpstr>Презентация PowerPoint</vt:lpstr>
      <vt:lpstr>Презентация PowerPoint</vt:lpstr>
      <vt:lpstr>Презентация PowerPoint</vt:lpstr>
      <vt:lpstr>Презентация PowerPoint</vt:lpstr>
    </vt:vector>
  </TitlesOfParts>
  <Company>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Заголовок слайда отсутствует</dc:title>
  <dc:creator>.</dc:creator>
  <cp:lastModifiedBy>Улар</cp:lastModifiedBy>
  <cp:revision>1959</cp:revision>
  <cp:lastPrinted>2016-07-20T11:16:55Z</cp:lastPrinted>
  <dcterms:created xsi:type="dcterms:W3CDTF">2004-02-06T14:47:15Z</dcterms:created>
  <dcterms:modified xsi:type="dcterms:W3CDTF">2020-04-30T16:27:16Z</dcterms:modified>
</cp:coreProperties>
</file>