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Алғабас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ақпан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Алғабас ауылы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ақпан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268254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29.02.2020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7926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2907,2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4743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276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66" name="Object 102"/>
          <p:cNvGraphicFramePr>
            <a:graphicFrameLocks noGrp="1" noChangeAspect="1"/>
          </p:cNvGraphicFramePr>
          <p:nvPr/>
        </p:nvGraphicFramePr>
        <p:xfrm>
          <a:off x="1352600" y="1556792"/>
          <a:ext cx="7061200" cy="4552950"/>
        </p:xfrm>
        <a:graphic>
          <a:graphicData uri="http://schemas.openxmlformats.org/presentationml/2006/ole">
            <p:oleObj spid="_x0000_s11366" name="Worksheet" r:id="rId5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24106</TotalTime>
  <Words>78</Words>
  <Application>Microsoft Office PowerPoint</Application>
  <PresentationFormat>Лист A4 (210x297 мм)</PresentationFormat>
  <Paragraphs>26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Алғабас ауылдық округінің 2020 жылдың ақпан айына  арналған азаматтық бюджетінің игерілуі</vt:lpstr>
      <vt:lpstr>2020 жылдың ақпан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1803</cp:revision>
  <cp:lastPrinted>2016-07-20T11:16:55Z</cp:lastPrinted>
  <dcterms:created xsi:type="dcterms:W3CDTF">2004-02-06T14:47:15Z</dcterms:created>
  <dcterms:modified xsi:type="dcterms:W3CDTF">2020-04-30T13:59:21Z</dcterms:modified>
</cp:coreProperties>
</file>