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</a:t>
            </a:r>
            <a:r>
              <a:rPr lang="kk-KZ" b="1" i="0" smtClean="0">
                <a:solidFill>
                  <a:schemeClr val="tx1"/>
                </a:solidFill>
              </a:rPr>
              <a:t>жылдың </a:t>
            </a:r>
            <a:r>
              <a:rPr lang="kk-KZ" b="1" i="0" smtClean="0">
                <a:solidFill>
                  <a:schemeClr val="tx1"/>
                </a:solidFill>
              </a:rPr>
              <a:t>қыркүйек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r>
              <a:rPr lang="kk-KZ" b="1" i="0" dirty="0" smtClean="0">
                <a:solidFill>
                  <a:schemeClr val="tx1"/>
                </a:solidFill>
              </a:rPr>
              <a:t/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961112" y="2708920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қыркүйек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30.09.2020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37553,4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13154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25687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17950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қыркүйек айына  арналған азаматтық бюджетінің игерілуі</vt:lpstr>
      <vt:lpstr>2020 жылдың қыркүйек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1804</cp:revision>
  <cp:lastPrinted>2016-07-20T11:16:55Z</cp:lastPrinted>
  <dcterms:created xsi:type="dcterms:W3CDTF">2004-02-06T14:47:15Z</dcterms:created>
  <dcterms:modified xsi:type="dcterms:W3CDTF">2020-10-26T10:06:44Z</dcterms:modified>
</cp:coreProperties>
</file>